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0" r:id="rId1"/>
    <p:sldMasterId id="2147483681" r:id="rId2"/>
  </p:sldMasterIdLst>
  <p:notesMasterIdLst>
    <p:notesMasterId r:id="rId65"/>
  </p:notesMasterIdLst>
  <p:sldIdLst>
    <p:sldId id="256" r:id="rId3"/>
    <p:sldId id="280" r:id="rId4"/>
    <p:sldId id="261" r:id="rId5"/>
    <p:sldId id="263" r:id="rId6"/>
    <p:sldId id="265" r:id="rId7"/>
    <p:sldId id="315" r:id="rId8"/>
    <p:sldId id="316" r:id="rId9"/>
    <p:sldId id="274" r:id="rId10"/>
    <p:sldId id="258" r:id="rId11"/>
    <p:sldId id="271" r:id="rId12"/>
    <p:sldId id="311" r:id="rId13"/>
    <p:sldId id="312" r:id="rId14"/>
    <p:sldId id="267" r:id="rId15"/>
    <p:sldId id="262" r:id="rId16"/>
    <p:sldId id="314" r:id="rId17"/>
    <p:sldId id="317" r:id="rId18"/>
    <p:sldId id="257" r:id="rId19"/>
    <p:sldId id="313" r:id="rId20"/>
    <p:sldId id="259" r:id="rId21"/>
    <p:sldId id="260" r:id="rId22"/>
    <p:sldId id="264" r:id="rId23"/>
    <p:sldId id="266" r:id="rId24"/>
    <p:sldId id="268" r:id="rId25"/>
    <p:sldId id="269" r:id="rId26"/>
    <p:sldId id="270" r:id="rId27"/>
    <p:sldId id="272" r:id="rId28"/>
    <p:sldId id="273" r:id="rId29"/>
    <p:sldId id="275" r:id="rId30"/>
    <p:sldId id="276" r:id="rId31"/>
    <p:sldId id="277" r:id="rId32"/>
    <p:sldId id="278" r:id="rId33"/>
    <p:sldId id="279"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Lst>
  <p:sldSz cx="9144000" cy="5143500" type="screen16x9"/>
  <p:notesSz cx="6858000" cy="9144000"/>
  <p:embeddedFontLst>
    <p:embeddedFont>
      <p:font typeface="Amatic SC" pitchFamily="2" charset="-79"/>
      <p:regular r:id="rId66"/>
      <p:bold r:id="rId67"/>
    </p:embeddedFont>
    <p:embeddedFont>
      <p:font typeface="Barlow Semi Condensed" panose="020F0502020204030204" pitchFamily="34" charset="0"/>
      <p:regular r:id="rId68"/>
      <p:bold r:id="rId69"/>
      <p:italic r:id="rId70"/>
      <p:boldItalic r:id="rId71"/>
    </p:embeddedFont>
    <p:embeddedFont>
      <p:font typeface="Barlow Semi Condensed Medium" panose="020F0502020204030204" pitchFamily="34" charset="0"/>
      <p:regular r:id="rId72"/>
      <p:bold r:id="rId73"/>
      <p:italic r:id="rId74"/>
      <p:boldItalic r:id="rId75"/>
    </p:embeddedFont>
    <p:embeddedFont>
      <p:font typeface="Calibri" panose="020F0502020204030204" pitchFamily="34" charset="0"/>
      <p:regular r:id="rId76"/>
      <p:bold r:id="rId77"/>
      <p:italic r:id="rId78"/>
      <p:boldItalic r:id="rId79"/>
    </p:embeddedFont>
    <p:embeddedFont>
      <p:font typeface="Montserrat ExtraBold" panose="020F0502020204030204" pitchFamily="34" charset="0"/>
      <p:bold r:id="rId80"/>
      <p:italic r:id="rId81"/>
      <p:boldItalic r:id="rId82"/>
    </p:embeddedFont>
    <p:embeddedFont>
      <p:font typeface="Proxima Nova" panose="02000506030000020004" pitchFamily="2" charset="0"/>
      <p:regular r:id="rId83"/>
      <p:bold r:id="rId84"/>
      <p:italic r:id="rId85"/>
      <p:boldItalic r:id="rId86"/>
    </p:embeddedFont>
    <p:embeddedFont>
      <p:font typeface="Proxima Nova Semibold" panose="02000506030000020004" pitchFamily="2" charset="0"/>
      <p:regular r:id="rId87"/>
      <p:bold r:id="rId88"/>
      <p:italic r:id="rId89"/>
      <p:boldItalic r:id="rId90"/>
    </p:embeddedFont>
    <p:embeddedFont>
      <p:font typeface="Roboto Condensed Light" panose="020F0302020204030204" pitchFamily="34" charset="0"/>
      <p:regular r:id="rId91"/>
      <p:italic r:id="rId92"/>
    </p:embeddedFont>
    <p:embeddedFont>
      <p:font typeface="Roboto Medium" panose="020F0502020204030204" pitchFamily="34" charset="0"/>
      <p:regular r:id="rId93"/>
      <p:bold r:id="rId94"/>
      <p:italic r:id="rId95"/>
      <p:boldItalic r:id="rId96"/>
    </p:embeddedFont>
    <p:embeddedFont>
      <p:font typeface="Verdana" panose="020B0604030504040204" pitchFamily="34" charset="0"/>
      <p:regular r:id="rId97"/>
      <p:bold r:id="rId98"/>
      <p:italic r:id="rId99"/>
      <p:boldItalic r:id="rId10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1F7A5"/>
    <a:srgbClr val="6EFBF8"/>
    <a:srgbClr val="FCF9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F74FF91-A231-4EE2-9CF2-C11D9AF62AAC}">
  <a:tblStyle styleId="{BF74FF91-A231-4EE2-9CF2-C11D9AF62AA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61"/>
    <p:restoredTop sz="94648"/>
  </p:normalViewPr>
  <p:slideViewPr>
    <p:cSldViewPr snapToGrid="0" snapToObjects="1">
      <p:cViewPr varScale="1">
        <p:scale>
          <a:sx n="156" d="100"/>
          <a:sy n="156" d="100"/>
        </p:scale>
        <p:origin x="248" y="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font" Target="fonts/font3.fntdata"/><Relationship Id="rId84" Type="http://schemas.openxmlformats.org/officeDocument/2006/relationships/font" Target="fonts/font19.fntdata"/><Relationship Id="rId89" Type="http://schemas.openxmlformats.org/officeDocument/2006/relationships/font" Target="fonts/font24.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9.fntdata"/><Relationship Id="rId79" Type="http://schemas.openxmlformats.org/officeDocument/2006/relationships/font" Target="fonts/font14.fntdata"/><Relationship Id="rId102" Type="http://schemas.openxmlformats.org/officeDocument/2006/relationships/viewProps" Target="viewProps.xml"/><Relationship Id="rId5" Type="http://schemas.openxmlformats.org/officeDocument/2006/relationships/slide" Target="slides/slide3.xml"/><Relationship Id="rId90" Type="http://schemas.openxmlformats.org/officeDocument/2006/relationships/font" Target="fonts/font25.fntdata"/><Relationship Id="rId95" Type="http://schemas.openxmlformats.org/officeDocument/2006/relationships/font" Target="fonts/font30.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font" Target="fonts/font4.fntdata"/><Relationship Id="rId80" Type="http://schemas.openxmlformats.org/officeDocument/2006/relationships/font" Target="fonts/font15.fntdata"/><Relationship Id="rId85" Type="http://schemas.openxmlformats.org/officeDocument/2006/relationships/font" Target="fonts/font20.fntdata"/><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2.fntdata"/><Relationship Id="rId103"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5.fntdata"/><Relationship Id="rId75" Type="http://schemas.openxmlformats.org/officeDocument/2006/relationships/font" Target="fonts/font10.fntdata"/><Relationship Id="rId83" Type="http://schemas.openxmlformats.org/officeDocument/2006/relationships/font" Target="fonts/font18.fntdata"/><Relationship Id="rId88" Type="http://schemas.openxmlformats.org/officeDocument/2006/relationships/font" Target="fonts/font23.fntdata"/><Relationship Id="rId91" Type="http://schemas.openxmlformats.org/officeDocument/2006/relationships/font" Target="fonts/font26.fntdata"/><Relationship Id="rId96" Type="http://schemas.openxmlformats.org/officeDocument/2006/relationships/font" Target="fonts/font31.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font" Target="fonts/font16.fntdata"/><Relationship Id="rId86" Type="http://schemas.openxmlformats.org/officeDocument/2006/relationships/font" Target="fonts/font21.fntdata"/><Relationship Id="rId94" Type="http://schemas.openxmlformats.org/officeDocument/2006/relationships/font" Target="fonts/font29.fntdata"/><Relationship Id="rId99" Type="http://schemas.openxmlformats.org/officeDocument/2006/relationships/font" Target="fonts/font34.fntdata"/><Relationship Id="rId10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1.fntdata"/><Relationship Id="rId97" Type="http://schemas.openxmlformats.org/officeDocument/2006/relationships/font" Target="fonts/font32.fntdata"/><Relationship Id="rId104"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font" Target="fonts/font6.fntdata"/><Relationship Id="rId92" Type="http://schemas.openxmlformats.org/officeDocument/2006/relationships/font" Target="fonts/font27.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fntdata"/><Relationship Id="rId87" Type="http://schemas.openxmlformats.org/officeDocument/2006/relationships/font" Target="fonts/font22.fntdata"/><Relationship Id="rId61" Type="http://schemas.openxmlformats.org/officeDocument/2006/relationships/slide" Target="slides/slide59.xml"/><Relationship Id="rId82" Type="http://schemas.openxmlformats.org/officeDocument/2006/relationships/font" Target="fonts/font17.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2.fntdata"/><Relationship Id="rId100" Type="http://schemas.openxmlformats.org/officeDocument/2006/relationships/font" Target="fonts/font35.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7.fntdata"/><Relationship Id="rId93" Type="http://schemas.openxmlformats.org/officeDocument/2006/relationships/font" Target="fonts/font28.fntdata"/><Relationship Id="rId98" Type="http://schemas.openxmlformats.org/officeDocument/2006/relationships/font" Target="fonts/font33.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105c8a80e8_5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1105c8a80e8_5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1106694f9de_1_189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1106694f9de_1_18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1"/>
        <p:cNvGrpSpPr/>
        <p:nvPr/>
      </p:nvGrpSpPr>
      <p:grpSpPr>
        <a:xfrm>
          <a:off x="0" y="0"/>
          <a:ext cx="0" cy="0"/>
          <a:chOff x="0" y="0"/>
          <a:chExt cx="0" cy="0"/>
        </a:xfrm>
      </p:grpSpPr>
      <p:sp>
        <p:nvSpPr>
          <p:cNvPr id="1752" name="Google Shape;1752;g1106694f9de_1_190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3" name="Google Shape;1753;g1106694f9de_1_190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512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1"/>
        <p:cNvGrpSpPr/>
        <p:nvPr/>
      </p:nvGrpSpPr>
      <p:grpSpPr>
        <a:xfrm>
          <a:off x="0" y="0"/>
          <a:ext cx="0" cy="0"/>
          <a:chOff x="0" y="0"/>
          <a:chExt cx="0" cy="0"/>
        </a:xfrm>
      </p:grpSpPr>
      <p:sp>
        <p:nvSpPr>
          <p:cNvPr id="1752" name="Google Shape;1752;g1106694f9de_1_190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3" name="Google Shape;1753;g1106694f9de_1_190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0831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106694f9de_1_18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1106694f9de_1_18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1106694f9de_1_188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1106694f9de_1_18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106694f9de_1_187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106694f9de_1_18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07106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105c8a80e8_5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1105c8a80e8_5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16526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0f5de3b707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0f5de3b707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66648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106694f9de_1_18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106694f9de_1_18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1106694f9de_1_189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1106694f9de_1_189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0f5de3b707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10f5de3b70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10f5de3b707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10f5de3b707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10f5de3b70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10f5de3b70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1106694f9de_1_188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1106694f9de_1_188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1106694f9de_1_18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1106694f9de_1_18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1106694f9de_1_18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1106694f9de_1_18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1106694f9de_1_18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106694f9de_1_18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1106694f9de_1_18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1106694f9de_1_18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1106694f9de_1_19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1106694f9de_1_19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106694f9de_1_19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106694f9de_1_19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106694f9de_1_187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106694f9de_1_18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1106694f9de_1_186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1106694f9de_1_18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1106694f9de_1_18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1106694f9de_1_18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1106694f9de_1_187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1106694f9de_1_18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106694f9de_1_18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106694f9de_1_18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1106694f9de_1_19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2" name="Google Shape;1032;g1106694f9de_1_19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110a5b0fcb5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9" name="Google Shape;1059;g110a5b0fcb5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1106694f9de_1_18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0" name="Google Shape;1070;g1106694f9de_1_18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1106694f9de_1_188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 name="Google Shape;1128;g1106694f9de_1_18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1106694f9de_1_18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1106694f9de_1_18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g1106694f9de_1_18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1" name="Google Shape;1151;g1106694f9de_1_18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106694f9de_1_190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1106694f9de_1_190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1106694f9de_1_189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9" name="Google Shape;1169;g1106694f9de_1_189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1106694f9de_1_18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1106694f9de_1_18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8"/>
        <p:cNvGrpSpPr/>
        <p:nvPr/>
      </p:nvGrpSpPr>
      <p:grpSpPr>
        <a:xfrm>
          <a:off x="0" y="0"/>
          <a:ext cx="0" cy="0"/>
          <a:chOff x="0" y="0"/>
          <a:chExt cx="0" cy="0"/>
        </a:xfrm>
      </p:grpSpPr>
      <p:sp>
        <p:nvSpPr>
          <p:cNvPr id="1619" name="Google Shape;1619;g110a73f03f0_0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0" name="Google Shape;1620;g110a73f03f0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1"/>
        <p:cNvGrpSpPr/>
        <p:nvPr/>
      </p:nvGrpSpPr>
      <p:grpSpPr>
        <a:xfrm>
          <a:off x="0" y="0"/>
          <a:ext cx="0" cy="0"/>
          <a:chOff x="0" y="0"/>
          <a:chExt cx="0" cy="0"/>
        </a:xfrm>
      </p:grpSpPr>
      <p:sp>
        <p:nvSpPr>
          <p:cNvPr id="1752" name="Google Shape;1752;g1106694f9de_1_190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3" name="Google Shape;1753;g1106694f9de_1_190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8"/>
        <p:cNvGrpSpPr/>
        <p:nvPr/>
      </p:nvGrpSpPr>
      <p:grpSpPr>
        <a:xfrm>
          <a:off x="0" y="0"/>
          <a:ext cx="0" cy="0"/>
          <a:chOff x="0" y="0"/>
          <a:chExt cx="0" cy="0"/>
        </a:xfrm>
      </p:grpSpPr>
      <p:sp>
        <p:nvSpPr>
          <p:cNvPr id="1759" name="Google Shape;1759;g1106694f9de_1_190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0" name="Google Shape;1760;g1106694f9de_1_190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5"/>
        <p:cNvGrpSpPr/>
        <p:nvPr/>
      </p:nvGrpSpPr>
      <p:grpSpPr>
        <a:xfrm>
          <a:off x="0" y="0"/>
          <a:ext cx="0" cy="0"/>
          <a:chOff x="0" y="0"/>
          <a:chExt cx="0" cy="0"/>
        </a:xfrm>
      </p:grpSpPr>
      <p:sp>
        <p:nvSpPr>
          <p:cNvPr id="1766" name="Google Shape;1766;g1106694f9de_1_93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7" name="Google Shape;1767;g1106694f9de_1_9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1106694f9de_1_93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 name="Google Shape;1774;g1106694f9de_1_9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9"/>
        <p:cNvGrpSpPr/>
        <p:nvPr/>
      </p:nvGrpSpPr>
      <p:grpSpPr>
        <a:xfrm>
          <a:off x="0" y="0"/>
          <a:ext cx="0" cy="0"/>
          <a:chOff x="0" y="0"/>
          <a:chExt cx="0" cy="0"/>
        </a:xfrm>
      </p:grpSpPr>
      <p:sp>
        <p:nvSpPr>
          <p:cNvPr id="1780" name="Google Shape;1780;g1106694f9de_1_9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1" name="Google Shape;1781;g1106694f9de_1_9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1106694f9de_1_93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1106694f9de_1_9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2"/>
        <p:cNvGrpSpPr/>
        <p:nvPr/>
      </p:nvGrpSpPr>
      <p:grpSpPr>
        <a:xfrm>
          <a:off x="0" y="0"/>
          <a:ext cx="0" cy="0"/>
          <a:chOff x="0" y="0"/>
          <a:chExt cx="0" cy="0"/>
        </a:xfrm>
      </p:grpSpPr>
      <p:sp>
        <p:nvSpPr>
          <p:cNvPr id="1823" name="Google Shape;1823;g1106694f9de_1_93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4" name="Google Shape;1824;g1106694f9de_1_9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106694f9de_1_190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106694f9de_1_190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1"/>
        <p:cNvGrpSpPr/>
        <p:nvPr/>
      </p:nvGrpSpPr>
      <p:grpSpPr>
        <a:xfrm>
          <a:off x="0" y="0"/>
          <a:ext cx="0" cy="0"/>
          <a:chOff x="0" y="0"/>
          <a:chExt cx="0" cy="0"/>
        </a:xfrm>
      </p:grpSpPr>
      <p:sp>
        <p:nvSpPr>
          <p:cNvPr id="2162" name="Google Shape;2162;g1106694f9de_1_97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3" name="Google Shape;2163;g1106694f9de_1_97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8"/>
        <p:cNvGrpSpPr/>
        <p:nvPr/>
      </p:nvGrpSpPr>
      <p:grpSpPr>
        <a:xfrm>
          <a:off x="0" y="0"/>
          <a:ext cx="0" cy="0"/>
          <a:chOff x="0" y="0"/>
          <a:chExt cx="0" cy="0"/>
        </a:xfrm>
      </p:grpSpPr>
      <p:sp>
        <p:nvSpPr>
          <p:cNvPr id="4949" name="Google Shape;4949;g1106694f9de_1_124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0" name="Google Shape;4950;g1106694f9de_1_12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7"/>
        <p:cNvGrpSpPr/>
        <p:nvPr/>
      </p:nvGrpSpPr>
      <p:grpSpPr>
        <a:xfrm>
          <a:off x="0" y="0"/>
          <a:ext cx="0" cy="0"/>
          <a:chOff x="0" y="0"/>
          <a:chExt cx="0" cy="0"/>
        </a:xfrm>
      </p:grpSpPr>
      <p:sp>
        <p:nvSpPr>
          <p:cNvPr id="5368" name="Google Shape;5368;g1106694f9de_1_129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9" name="Google Shape;5369;g1106694f9de_1_129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7"/>
        <p:cNvGrpSpPr/>
        <p:nvPr/>
      </p:nvGrpSpPr>
      <p:grpSpPr>
        <a:xfrm>
          <a:off x="0" y="0"/>
          <a:ext cx="0" cy="0"/>
          <a:chOff x="0" y="0"/>
          <a:chExt cx="0" cy="0"/>
        </a:xfrm>
      </p:grpSpPr>
      <p:sp>
        <p:nvSpPr>
          <p:cNvPr id="5538" name="Google Shape;5538;g1106694f9de_1_130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9" name="Google Shape;5539;g1106694f9de_1_130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2"/>
        <p:cNvGrpSpPr/>
        <p:nvPr/>
      </p:nvGrpSpPr>
      <p:grpSpPr>
        <a:xfrm>
          <a:off x="0" y="0"/>
          <a:ext cx="0" cy="0"/>
          <a:chOff x="0" y="0"/>
          <a:chExt cx="0" cy="0"/>
        </a:xfrm>
      </p:grpSpPr>
      <p:sp>
        <p:nvSpPr>
          <p:cNvPr id="5943" name="Google Shape;5943;g1106694f9de_1_134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4" name="Google Shape;5944;g1106694f9de_1_13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2"/>
        <p:cNvGrpSpPr/>
        <p:nvPr/>
      </p:nvGrpSpPr>
      <p:grpSpPr>
        <a:xfrm>
          <a:off x="0" y="0"/>
          <a:ext cx="0" cy="0"/>
          <a:chOff x="0" y="0"/>
          <a:chExt cx="0" cy="0"/>
        </a:xfrm>
      </p:grpSpPr>
      <p:sp>
        <p:nvSpPr>
          <p:cNvPr id="6323" name="Google Shape;6323;g1106694f9de_1_138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4" name="Google Shape;6324;g1106694f9de_1_13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6"/>
        <p:cNvGrpSpPr/>
        <p:nvPr/>
      </p:nvGrpSpPr>
      <p:grpSpPr>
        <a:xfrm>
          <a:off x="0" y="0"/>
          <a:ext cx="0" cy="0"/>
          <a:chOff x="0" y="0"/>
          <a:chExt cx="0" cy="0"/>
        </a:xfrm>
      </p:grpSpPr>
      <p:sp>
        <p:nvSpPr>
          <p:cNvPr id="6737" name="Google Shape;6737;g1106694f9de_1_142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8" name="Google Shape;6738;g1106694f9de_1_14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7"/>
        <p:cNvGrpSpPr/>
        <p:nvPr/>
      </p:nvGrpSpPr>
      <p:grpSpPr>
        <a:xfrm>
          <a:off x="0" y="0"/>
          <a:ext cx="0" cy="0"/>
          <a:chOff x="0" y="0"/>
          <a:chExt cx="0" cy="0"/>
        </a:xfrm>
      </p:grpSpPr>
      <p:sp>
        <p:nvSpPr>
          <p:cNvPr id="7098" name="Google Shape;7098;g1106694f9de_1_146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9" name="Google Shape;7099;g1106694f9de_1_14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7"/>
        <p:cNvGrpSpPr/>
        <p:nvPr/>
      </p:nvGrpSpPr>
      <p:grpSpPr>
        <a:xfrm>
          <a:off x="0" y="0"/>
          <a:ext cx="0" cy="0"/>
          <a:chOff x="0" y="0"/>
          <a:chExt cx="0" cy="0"/>
        </a:xfrm>
      </p:grpSpPr>
      <p:sp>
        <p:nvSpPr>
          <p:cNvPr id="7608" name="Google Shape;7608;g1106694f9de_1_15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9" name="Google Shape;7609;g1106694f9de_1_15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7"/>
        <p:cNvGrpSpPr/>
        <p:nvPr/>
      </p:nvGrpSpPr>
      <p:grpSpPr>
        <a:xfrm>
          <a:off x="0" y="0"/>
          <a:ext cx="0" cy="0"/>
          <a:chOff x="0" y="0"/>
          <a:chExt cx="0" cy="0"/>
        </a:xfrm>
      </p:grpSpPr>
      <p:sp>
        <p:nvSpPr>
          <p:cNvPr id="8228" name="Google Shape;8228;g1106694f9de_1_157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9" name="Google Shape;8229;g1106694f9de_1_15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106694f9de_1_190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106694f9de_1_190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26278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1"/>
        <p:cNvGrpSpPr/>
        <p:nvPr/>
      </p:nvGrpSpPr>
      <p:grpSpPr>
        <a:xfrm>
          <a:off x="0" y="0"/>
          <a:ext cx="0" cy="0"/>
          <a:chOff x="0" y="0"/>
          <a:chExt cx="0" cy="0"/>
        </a:xfrm>
      </p:grpSpPr>
      <p:sp>
        <p:nvSpPr>
          <p:cNvPr id="8822" name="Google Shape;8822;g1106694f9de_1_163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3" name="Google Shape;8823;g1106694f9de_1_16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2"/>
        <p:cNvGrpSpPr/>
        <p:nvPr/>
      </p:nvGrpSpPr>
      <p:grpSpPr>
        <a:xfrm>
          <a:off x="0" y="0"/>
          <a:ext cx="0" cy="0"/>
          <a:chOff x="0" y="0"/>
          <a:chExt cx="0" cy="0"/>
        </a:xfrm>
      </p:grpSpPr>
      <p:sp>
        <p:nvSpPr>
          <p:cNvPr id="9143" name="Google Shape;9143;g1106694f9de_1_166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4" name="Google Shape;9144;g1106694f9de_1_16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0"/>
        <p:cNvGrpSpPr/>
        <p:nvPr/>
      </p:nvGrpSpPr>
      <p:grpSpPr>
        <a:xfrm>
          <a:off x="0" y="0"/>
          <a:ext cx="0" cy="0"/>
          <a:chOff x="0" y="0"/>
          <a:chExt cx="0" cy="0"/>
        </a:xfrm>
      </p:grpSpPr>
      <p:sp>
        <p:nvSpPr>
          <p:cNvPr id="9451" name="Google Shape;9451;g1106694f9de_1_186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2" name="Google Shape;9452;g1106694f9de_1_18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106694f9de_1_190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106694f9de_1_190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3324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110a73f03f0_0_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110a73f03f0_0_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0f5de3b707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0f5de3b707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4000" y="902256"/>
            <a:ext cx="4086600" cy="1910400"/>
          </a:xfrm>
          <a:prstGeom prst="rect">
            <a:avLst/>
          </a:prstGeom>
        </p:spPr>
        <p:txBody>
          <a:bodyPr spcFirstLastPara="1" wrap="square" lIns="91425" tIns="91425" rIns="91425" bIns="91425" anchor="t" anchorCtr="0">
            <a:noAutofit/>
          </a:bodyPr>
          <a:lstStyle>
            <a:lvl1pPr lvl="0">
              <a:spcBef>
                <a:spcPts val="0"/>
              </a:spcBef>
              <a:spcAft>
                <a:spcPts val="0"/>
              </a:spcAft>
              <a:buSzPts val="5200"/>
              <a:buNone/>
              <a:defRPr sz="4000">
                <a:solidFill>
                  <a:schemeClr val="lt1"/>
                </a:solidFill>
                <a:latin typeface="Montserrat ExtraBold"/>
                <a:ea typeface="Montserrat ExtraBold"/>
                <a:cs typeface="Montserrat ExtraBold"/>
                <a:sym typeface="Montserrat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4000" y="3493644"/>
            <a:ext cx="3858000" cy="442800"/>
          </a:xfrm>
          <a:prstGeom prst="rect">
            <a:avLst/>
          </a:prstGeom>
          <a:solidFill>
            <a:schemeClr val="accent6"/>
          </a:solidFill>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18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txBox="1">
            <a:spLocks noGrp="1"/>
          </p:cNvSpPr>
          <p:nvPr>
            <p:ph type="ctrTitle" idx="2"/>
          </p:nvPr>
        </p:nvSpPr>
        <p:spPr>
          <a:xfrm>
            <a:off x="714000" y="2895493"/>
            <a:ext cx="1358400" cy="3633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2000" b="1">
                <a:solidFill>
                  <a:schemeClr val="lt1"/>
                </a:solidFill>
                <a:latin typeface="Barlow Semi Condensed"/>
                <a:ea typeface="Barlow Semi Condensed"/>
                <a:cs typeface="Barlow Semi Condensed"/>
                <a:sym typeface="Barlow Semi Condense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 name="Google Shape;13;p2"/>
          <p:cNvSpPr/>
          <p:nvPr/>
        </p:nvSpPr>
        <p:spPr>
          <a:xfrm>
            <a:off x="-651375" y="4335850"/>
            <a:ext cx="1507200" cy="1507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8"/>
        <p:cNvGrpSpPr/>
        <p:nvPr/>
      </p:nvGrpSpPr>
      <p:grpSpPr>
        <a:xfrm>
          <a:off x="0" y="0"/>
          <a:ext cx="0" cy="0"/>
          <a:chOff x="0" y="0"/>
          <a:chExt cx="0" cy="0"/>
        </a:xfrm>
      </p:grpSpPr>
      <p:sp>
        <p:nvSpPr>
          <p:cNvPr id="69" name="Google Shape;69;p11"/>
          <p:cNvSpPr txBox="1">
            <a:spLocks noGrp="1"/>
          </p:cNvSpPr>
          <p:nvPr>
            <p:ph type="title" hasCustomPrompt="1"/>
          </p:nvPr>
        </p:nvSpPr>
        <p:spPr>
          <a:xfrm>
            <a:off x="958950" y="1668045"/>
            <a:ext cx="7226100" cy="1223700"/>
          </a:xfrm>
          <a:prstGeom prst="rect">
            <a:avLst/>
          </a:prstGeom>
        </p:spPr>
        <p:txBody>
          <a:bodyPr spcFirstLastPara="1" wrap="square" lIns="91425" tIns="91425" rIns="91425" bIns="91425" anchor="ctr" anchorCtr="0">
            <a:noAutofit/>
          </a:bodyPr>
          <a:lstStyle>
            <a:lvl1pPr lvl="0" algn="ctr">
              <a:spcBef>
                <a:spcPts val="0"/>
              </a:spcBef>
              <a:spcAft>
                <a:spcPts val="0"/>
              </a:spcAft>
              <a:buSzPts val="8000"/>
              <a:buNone/>
              <a:defRPr sz="9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r>
              <a:t>xx%</a:t>
            </a:r>
          </a:p>
        </p:txBody>
      </p:sp>
      <p:sp>
        <p:nvSpPr>
          <p:cNvPr id="70" name="Google Shape;70;p11"/>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71" name="Google Shape;71;p11"/>
          <p:cNvSpPr txBox="1">
            <a:spLocks noGrp="1"/>
          </p:cNvSpPr>
          <p:nvPr>
            <p:ph type="subTitle" idx="1"/>
          </p:nvPr>
        </p:nvSpPr>
        <p:spPr>
          <a:xfrm>
            <a:off x="2219725" y="3196175"/>
            <a:ext cx="4703400" cy="381600"/>
          </a:xfrm>
          <a:prstGeom prst="rect">
            <a:avLst/>
          </a:prstGeom>
          <a:solidFill>
            <a:schemeClr val="accent6"/>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72" name="Google Shape;72;p11"/>
          <p:cNvSpPr/>
          <p:nvPr/>
        </p:nvSpPr>
        <p:spPr>
          <a:xfrm>
            <a:off x="8510800" y="309500"/>
            <a:ext cx="1507200" cy="1507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a:off x="5523250" y="4455674"/>
            <a:ext cx="1617600" cy="16176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a:off x="149850" y="-680451"/>
            <a:ext cx="1128300" cy="11283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a:off x="-325750" y="4039825"/>
            <a:ext cx="1557000" cy="155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a:off x="4068525" y="-937150"/>
            <a:ext cx="1557000" cy="1557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78"/>
        <p:cNvGrpSpPr/>
        <p:nvPr/>
      </p:nvGrpSpPr>
      <p:grpSpPr>
        <a:xfrm>
          <a:off x="0" y="0"/>
          <a:ext cx="0" cy="0"/>
          <a:chOff x="0" y="0"/>
          <a:chExt cx="0" cy="0"/>
        </a:xfrm>
      </p:grpSpPr>
      <p:sp>
        <p:nvSpPr>
          <p:cNvPr id="79" name="Google Shape;79;p13"/>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sp>
        <p:nvSpPr>
          <p:cNvPr id="80" name="Google Shape;80;p13"/>
          <p:cNvSpPr txBox="1">
            <a:spLocks noGrp="1"/>
          </p:cNvSpPr>
          <p:nvPr>
            <p:ph type="title"/>
          </p:nvPr>
        </p:nvSpPr>
        <p:spPr>
          <a:xfrm>
            <a:off x="714000" y="2688931"/>
            <a:ext cx="1801800" cy="544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1" name="Google Shape;81;p13"/>
          <p:cNvSpPr txBox="1">
            <a:spLocks noGrp="1"/>
          </p:cNvSpPr>
          <p:nvPr>
            <p:ph type="subTitle" idx="1"/>
          </p:nvPr>
        </p:nvSpPr>
        <p:spPr>
          <a:xfrm>
            <a:off x="714000" y="3330854"/>
            <a:ext cx="1801800" cy="54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 name="Google Shape;82;p13"/>
          <p:cNvSpPr txBox="1">
            <a:spLocks noGrp="1"/>
          </p:cNvSpPr>
          <p:nvPr>
            <p:ph type="title" idx="2" hasCustomPrompt="1"/>
          </p:nvPr>
        </p:nvSpPr>
        <p:spPr>
          <a:xfrm>
            <a:off x="819723" y="1974285"/>
            <a:ext cx="663900" cy="45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b="1">
                <a:solidFill>
                  <a:schemeClr val="accent5"/>
                </a:solidFill>
                <a:latin typeface="Barlow Semi Condensed"/>
                <a:ea typeface="Barlow Semi Condensed"/>
                <a:cs typeface="Barlow Semi Condensed"/>
                <a:sym typeface="Barlow Semi Condense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83" name="Google Shape;83;p13"/>
          <p:cNvSpPr txBox="1">
            <a:spLocks noGrp="1"/>
          </p:cNvSpPr>
          <p:nvPr>
            <p:ph type="title" idx="3"/>
          </p:nvPr>
        </p:nvSpPr>
        <p:spPr>
          <a:xfrm>
            <a:off x="714000" y="648300"/>
            <a:ext cx="7713300" cy="464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4" name="Google Shape;84;p13"/>
          <p:cNvSpPr txBox="1">
            <a:spLocks noGrp="1"/>
          </p:cNvSpPr>
          <p:nvPr>
            <p:ph type="title" idx="4"/>
          </p:nvPr>
        </p:nvSpPr>
        <p:spPr>
          <a:xfrm>
            <a:off x="2683575" y="2688931"/>
            <a:ext cx="1801800" cy="544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5" name="Google Shape;85;p13"/>
          <p:cNvSpPr txBox="1">
            <a:spLocks noGrp="1"/>
          </p:cNvSpPr>
          <p:nvPr>
            <p:ph type="subTitle" idx="5"/>
          </p:nvPr>
        </p:nvSpPr>
        <p:spPr>
          <a:xfrm>
            <a:off x="2683575" y="3330854"/>
            <a:ext cx="1801800" cy="54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6" name="Google Shape;86;p13"/>
          <p:cNvSpPr txBox="1">
            <a:spLocks noGrp="1"/>
          </p:cNvSpPr>
          <p:nvPr>
            <p:ph type="title" idx="6" hasCustomPrompt="1"/>
          </p:nvPr>
        </p:nvSpPr>
        <p:spPr>
          <a:xfrm>
            <a:off x="2787792" y="1974435"/>
            <a:ext cx="6639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b="1">
                <a:solidFill>
                  <a:schemeClr val="accent3"/>
                </a:solidFill>
                <a:latin typeface="Barlow Semi Condensed"/>
                <a:ea typeface="Barlow Semi Condensed"/>
                <a:cs typeface="Barlow Semi Condensed"/>
                <a:sym typeface="Barlow Semi Condense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87" name="Google Shape;87;p13"/>
          <p:cNvSpPr txBox="1">
            <a:spLocks noGrp="1"/>
          </p:cNvSpPr>
          <p:nvPr>
            <p:ph type="title" idx="7"/>
          </p:nvPr>
        </p:nvSpPr>
        <p:spPr>
          <a:xfrm>
            <a:off x="4653150" y="2688931"/>
            <a:ext cx="1801800" cy="544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8" name="Google Shape;88;p13"/>
          <p:cNvSpPr txBox="1">
            <a:spLocks noGrp="1"/>
          </p:cNvSpPr>
          <p:nvPr>
            <p:ph type="subTitle" idx="8"/>
          </p:nvPr>
        </p:nvSpPr>
        <p:spPr>
          <a:xfrm>
            <a:off x="4653150" y="3330854"/>
            <a:ext cx="1801800" cy="54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9" name="Google Shape;89;p13"/>
          <p:cNvSpPr txBox="1">
            <a:spLocks noGrp="1"/>
          </p:cNvSpPr>
          <p:nvPr>
            <p:ph type="title" idx="9" hasCustomPrompt="1"/>
          </p:nvPr>
        </p:nvSpPr>
        <p:spPr>
          <a:xfrm>
            <a:off x="4756709" y="1974285"/>
            <a:ext cx="663900" cy="45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b="1">
                <a:solidFill>
                  <a:schemeClr val="accent4"/>
                </a:solidFill>
                <a:latin typeface="Barlow Semi Condensed"/>
                <a:ea typeface="Barlow Semi Condensed"/>
                <a:cs typeface="Barlow Semi Condensed"/>
                <a:sym typeface="Barlow Semi Condense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90" name="Google Shape;90;p13"/>
          <p:cNvSpPr txBox="1">
            <a:spLocks noGrp="1"/>
          </p:cNvSpPr>
          <p:nvPr>
            <p:ph type="title" idx="13"/>
          </p:nvPr>
        </p:nvSpPr>
        <p:spPr>
          <a:xfrm>
            <a:off x="6622725" y="2688931"/>
            <a:ext cx="1801800" cy="544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1" name="Google Shape;91;p13"/>
          <p:cNvSpPr txBox="1">
            <a:spLocks noGrp="1"/>
          </p:cNvSpPr>
          <p:nvPr>
            <p:ph type="subTitle" idx="14"/>
          </p:nvPr>
        </p:nvSpPr>
        <p:spPr>
          <a:xfrm>
            <a:off x="6622725" y="3330854"/>
            <a:ext cx="1801800" cy="54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 name="Google Shape;92;p13"/>
          <p:cNvSpPr txBox="1">
            <a:spLocks noGrp="1"/>
          </p:cNvSpPr>
          <p:nvPr>
            <p:ph type="title" idx="15" hasCustomPrompt="1"/>
          </p:nvPr>
        </p:nvSpPr>
        <p:spPr>
          <a:xfrm>
            <a:off x="6731004" y="1974285"/>
            <a:ext cx="663900" cy="45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b="1">
                <a:solidFill>
                  <a:schemeClr val="accent2"/>
                </a:solidFill>
                <a:latin typeface="Barlow Semi Condensed"/>
                <a:ea typeface="Barlow Semi Condensed"/>
                <a:cs typeface="Barlow Semi Condensed"/>
                <a:sym typeface="Barlow Semi Condense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93" name="Google Shape;93;p13"/>
          <p:cNvSpPr/>
          <p:nvPr/>
        </p:nvSpPr>
        <p:spPr>
          <a:xfrm>
            <a:off x="8510800" y="309500"/>
            <a:ext cx="1507200" cy="1507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p:nvPr/>
        </p:nvSpPr>
        <p:spPr>
          <a:xfrm>
            <a:off x="-435400" y="-417600"/>
            <a:ext cx="1065900" cy="1065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3"/>
          <p:cNvSpPr/>
          <p:nvPr/>
        </p:nvSpPr>
        <p:spPr>
          <a:xfrm>
            <a:off x="-854175" y="4150275"/>
            <a:ext cx="2246700" cy="22467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BLANK_11">
    <p:spTree>
      <p:nvGrpSpPr>
        <p:cNvPr id="1" name="Shape 96"/>
        <p:cNvGrpSpPr/>
        <p:nvPr/>
      </p:nvGrpSpPr>
      <p:grpSpPr>
        <a:xfrm>
          <a:off x="0" y="0"/>
          <a:ext cx="0" cy="0"/>
          <a:chOff x="0" y="0"/>
          <a:chExt cx="0" cy="0"/>
        </a:xfrm>
      </p:grpSpPr>
      <p:sp>
        <p:nvSpPr>
          <p:cNvPr id="97" name="Google Shape;97;p14"/>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98" name="Google Shape;98;p14"/>
          <p:cNvSpPr txBox="1">
            <a:spLocks noGrp="1"/>
          </p:cNvSpPr>
          <p:nvPr>
            <p:ph type="title"/>
          </p:nvPr>
        </p:nvSpPr>
        <p:spPr>
          <a:xfrm>
            <a:off x="2312700" y="2316938"/>
            <a:ext cx="4518600" cy="13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9" name="Google Shape;99;p14"/>
          <p:cNvSpPr txBox="1">
            <a:spLocks noGrp="1"/>
          </p:cNvSpPr>
          <p:nvPr>
            <p:ph type="subTitle" idx="1"/>
          </p:nvPr>
        </p:nvSpPr>
        <p:spPr>
          <a:xfrm>
            <a:off x="2312150" y="3780749"/>
            <a:ext cx="4518600" cy="381600"/>
          </a:xfrm>
          <a:prstGeom prst="rect">
            <a:avLst/>
          </a:prstGeom>
          <a:solidFill>
            <a:schemeClr val="accent6"/>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00" name="Google Shape;100;p14"/>
          <p:cNvSpPr txBox="1">
            <a:spLocks noGrp="1"/>
          </p:cNvSpPr>
          <p:nvPr>
            <p:ph type="title" idx="2" hasCustomPrompt="1"/>
          </p:nvPr>
        </p:nvSpPr>
        <p:spPr>
          <a:xfrm>
            <a:off x="3987499" y="1106278"/>
            <a:ext cx="1167900" cy="77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000"/>
              <a:buNone/>
              <a:defRPr sz="4800">
                <a:solidFill>
                  <a:schemeClr val="accent5"/>
                </a:solidFill>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01" name="Google Shape;101;p14"/>
          <p:cNvSpPr/>
          <p:nvPr/>
        </p:nvSpPr>
        <p:spPr>
          <a:xfrm>
            <a:off x="-639575" y="428074"/>
            <a:ext cx="1617600" cy="16176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4"/>
          <p:cNvSpPr/>
          <p:nvPr/>
        </p:nvSpPr>
        <p:spPr>
          <a:xfrm>
            <a:off x="6965250" y="-667775"/>
            <a:ext cx="1507200" cy="1507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4"/>
          <p:cNvSpPr/>
          <p:nvPr/>
        </p:nvSpPr>
        <p:spPr>
          <a:xfrm>
            <a:off x="8550650" y="2534599"/>
            <a:ext cx="1128300" cy="11283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4"/>
          <p:cNvSpPr/>
          <p:nvPr/>
        </p:nvSpPr>
        <p:spPr>
          <a:xfrm>
            <a:off x="333975" y="4387450"/>
            <a:ext cx="1557000" cy="155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BLANK_2">
    <p:spTree>
      <p:nvGrpSpPr>
        <p:cNvPr id="1" name="Shape 105"/>
        <p:cNvGrpSpPr/>
        <p:nvPr/>
      </p:nvGrpSpPr>
      <p:grpSpPr>
        <a:xfrm>
          <a:off x="0" y="0"/>
          <a:ext cx="0" cy="0"/>
          <a:chOff x="0" y="0"/>
          <a:chExt cx="0" cy="0"/>
        </a:xfrm>
      </p:grpSpPr>
      <p:sp>
        <p:nvSpPr>
          <p:cNvPr id="106" name="Google Shape;106;p15"/>
          <p:cNvSpPr/>
          <p:nvPr/>
        </p:nvSpPr>
        <p:spPr>
          <a:xfrm>
            <a:off x="-346750" y="-368850"/>
            <a:ext cx="1507200" cy="1507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7775226" y="4075123"/>
            <a:ext cx="2246700" cy="22467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7261025" y="-569250"/>
            <a:ext cx="2475900" cy="24759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334025" y="4359075"/>
            <a:ext cx="1557000" cy="155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111" name="Google Shape;111;p15"/>
          <p:cNvSpPr txBox="1">
            <a:spLocks noGrp="1"/>
          </p:cNvSpPr>
          <p:nvPr>
            <p:ph type="title"/>
          </p:nvPr>
        </p:nvSpPr>
        <p:spPr>
          <a:xfrm>
            <a:off x="2348625" y="3341925"/>
            <a:ext cx="4446900" cy="457500"/>
          </a:xfrm>
          <a:prstGeom prst="rect">
            <a:avLst/>
          </a:prstGeom>
          <a:solidFill>
            <a:srgbClr val="5CFFA6">
              <a:alpha val="43560"/>
            </a:srgbClr>
          </a:solidFill>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12" name="Google Shape;112;p15"/>
          <p:cNvSpPr txBox="1">
            <a:spLocks noGrp="1"/>
          </p:cNvSpPr>
          <p:nvPr>
            <p:ph type="subTitle" idx="1"/>
          </p:nvPr>
        </p:nvSpPr>
        <p:spPr>
          <a:xfrm>
            <a:off x="2348625" y="1314553"/>
            <a:ext cx="4446900" cy="182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None/>
              <a:defRPr sz="2600">
                <a:solidFill>
                  <a:schemeClr val="lt1"/>
                </a:solidFill>
              </a:defRPr>
            </a:lvl1pPr>
            <a:lvl2pPr lvl="1" algn="ctr" rtl="0">
              <a:lnSpc>
                <a:spcPct val="100000"/>
              </a:lnSpc>
              <a:spcBef>
                <a:spcPts val="0"/>
              </a:spcBef>
              <a:spcAft>
                <a:spcPts val="0"/>
              </a:spcAft>
              <a:buSzPts val="2200"/>
              <a:buNone/>
              <a:defRPr sz="2200"/>
            </a:lvl2pPr>
            <a:lvl3pPr lvl="2" algn="ctr" rtl="0">
              <a:lnSpc>
                <a:spcPct val="100000"/>
              </a:lnSpc>
              <a:spcBef>
                <a:spcPts val="0"/>
              </a:spcBef>
              <a:spcAft>
                <a:spcPts val="0"/>
              </a:spcAft>
              <a:buSzPts val="2200"/>
              <a:buNone/>
              <a:defRPr sz="2200"/>
            </a:lvl3pPr>
            <a:lvl4pPr lvl="3" algn="ctr" rtl="0">
              <a:lnSpc>
                <a:spcPct val="100000"/>
              </a:lnSpc>
              <a:spcBef>
                <a:spcPts val="0"/>
              </a:spcBef>
              <a:spcAft>
                <a:spcPts val="0"/>
              </a:spcAft>
              <a:buSzPts val="2200"/>
              <a:buNone/>
              <a:defRPr sz="2200"/>
            </a:lvl4pPr>
            <a:lvl5pPr lvl="4" algn="ctr" rtl="0">
              <a:lnSpc>
                <a:spcPct val="100000"/>
              </a:lnSpc>
              <a:spcBef>
                <a:spcPts val="0"/>
              </a:spcBef>
              <a:spcAft>
                <a:spcPts val="0"/>
              </a:spcAft>
              <a:buSzPts val="2200"/>
              <a:buNone/>
              <a:defRPr sz="2200"/>
            </a:lvl5pPr>
            <a:lvl6pPr lvl="5" algn="ctr" rtl="0">
              <a:lnSpc>
                <a:spcPct val="100000"/>
              </a:lnSpc>
              <a:spcBef>
                <a:spcPts val="0"/>
              </a:spcBef>
              <a:spcAft>
                <a:spcPts val="0"/>
              </a:spcAft>
              <a:buSzPts val="2200"/>
              <a:buNone/>
              <a:defRPr sz="2200"/>
            </a:lvl6pPr>
            <a:lvl7pPr lvl="6" algn="ctr" rtl="0">
              <a:lnSpc>
                <a:spcPct val="100000"/>
              </a:lnSpc>
              <a:spcBef>
                <a:spcPts val="0"/>
              </a:spcBef>
              <a:spcAft>
                <a:spcPts val="0"/>
              </a:spcAft>
              <a:buSzPts val="2200"/>
              <a:buNone/>
              <a:defRPr sz="2200"/>
            </a:lvl7pPr>
            <a:lvl8pPr lvl="7" algn="ctr" rtl="0">
              <a:lnSpc>
                <a:spcPct val="100000"/>
              </a:lnSpc>
              <a:spcBef>
                <a:spcPts val="0"/>
              </a:spcBef>
              <a:spcAft>
                <a:spcPts val="0"/>
              </a:spcAft>
              <a:buSzPts val="2200"/>
              <a:buNone/>
              <a:defRPr sz="2200"/>
            </a:lvl8pPr>
            <a:lvl9pPr lvl="8" algn="ctr" rtl="0">
              <a:lnSpc>
                <a:spcPct val="100000"/>
              </a:lnSpc>
              <a:spcBef>
                <a:spcPts val="0"/>
              </a:spcBef>
              <a:spcAft>
                <a:spcPts val="0"/>
              </a:spcAft>
              <a:buSzPts val="2200"/>
              <a:buNone/>
              <a:defRPr sz="22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BLANK_16">
    <p:spTree>
      <p:nvGrpSpPr>
        <p:cNvPr id="1" name="Shape 113"/>
        <p:cNvGrpSpPr/>
        <p:nvPr/>
      </p:nvGrpSpPr>
      <p:grpSpPr>
        <a:xfrm>
          <a:off x="0" y="0"/>
          <a:ext cx="0" cy="0"/>
          <a:chOff x="0" y="0"/>
          <a:chExt cx="0" cy="0"/>
        </a:xfrm>
      </p:grpSpPr>
      <p:sp>
        <p:nvSpPr>
          <p:cNvPr id="114" name="Google Shape;114;p16"/>
          <p:cNvSpPr/>
          <p:nvPr/>
        </p:nvSpPr>
        <p:spPr>
          <a:xfrm>
            <a:off x="8265500" y="-541575"/>
            <a:ext cx="1507200" cy="1507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6"/>
          <p:cNvSpPr/>
          <p:nvPr/>
        </p:nvSpPr>
        <p:spPr>
          <a:xfrm>
            <a:off x="7775226" y="4075123"/>
            <a:ext cx="2246700" cy="22467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6"/>
          <p:cNvSpPr/>
          <p:nvPr/>
        </p:nvSpPr>
        <p:spPr>
          <a:xfrm>
            <a:off x="1026650" y="-738901"/>
            <a:ext cx="1128300" cy="11283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6"/>
          <p:cNvSpPr/>
          <p:nvPr/>
        </p:nvSpPr>
        <p:spPr>
          <a:xfrm>
            <a:off x="2238925" y="4419975"/>
            <a:ext cx="1557000" cy="1557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6"/>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119" name="Google Shape;119;p16"/>
          <p:cNvSpPr txBox="1">
            <a:spLocks noGrp="1"/>
          </p:cNvSpPr>
          <p:nvPr>
            <p:ph type="title"/>
          </p:nvPr>
        </p:nvSpPr>
        <p:spPr>
          <a:xfrm>
            <a:off x="714000" y="648300"/>
            <a:ext cx="3858000" cy="464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0" name="Google Shape;120;p16"/>
          <p:cNvSpPr txBox="1">
            <a:spLocks noGrp="1"/>
          </p:cNvSpPr>
          <p:nvPr>
            <p:ph type="title" idx="2"/>
          </p:nvPr>
        </p:nvSpPr>
        <p:spPr>
          <a:xfrm>
            <a:off x="1843028" y="1660198"/>
            <a:ext cx="2766300" cy="457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1" name="Google Shape;121;p16"/>
          <p:cNvSpPr txBox="1">
            <a:spLocks noGrp="1"/>
          </p:cNvSpPr>
          <p:nvPr>
            <p:ph type="subTitle" idx="1"/>
          </p:nvPr>
        </p:nvSpPr>
        <p:spPr>
          <a:xfrm>
            <a:off x="1843021" y="2117699"/>
            <a:ext cx="2766300" cy="56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 name="Google Shape;122;p16"/>
          <p:cNvSpPr txBox="1">
            <a:spLocks noGrp="1"/>
          </p:cNvSpPr>
          <p:nvPr>
            <p:ph type="title" idx="3"/>
          </p:nvPr>
        </p:nvSpPr>
        <p:spPr>
          <a:xfrm>
            <a:off x="1843028" y="2989293"/>
            <a:ext cx="2766300" cy="457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3" name="Google Shape;123;p16"/>
          <p:cNvSpPr txBox="1">
            <a:spLocks noGrp="1"/>
          </p:cNvSpPr>
          <p:nvPr>
            <p:ph type="subTitle" idx="4"/>
          </p:nvPr>
        </p:nvSpPr>
        <p:spPr>
          <a:xfrm>
            <a:off x="1843021" y="3446794"/>
            <a:ext cx="2766300" cy="56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BLANK_3">
    <p:spTree>
      <p:nvGrpSpPr>
        <p:cNvPr id="1" name="Shape 124"/>
        <p:cNvGrpSpPr/>
        <p:nvPr/>
      </p:nvGrpSpPr>
      <p:grpSpPr>
        <a:xfrm>
          <a:off x="0" y="0"/>
          <a:ext cx="0" cy="0"/>
          <a:chOff x="0" y="0"/>
          <a:chExt cx="0" cy="0"/>
        </a:xfrm>
      </p:grpSpPr>
      <p:sp>
        <p:nvSpPr>
          <p:cNvPr id="125" name="Google Shape;125;p17"/>
          <p:cNvSpPr/>
          <p:nvPr/>
        </p:nvSpPr>
        <p:spPr>
          <a:xfrm>
            <a:off x="8510800" y="309500"/>
            <a:ext cx="1507200" cy="1507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a:off x="2417925" y="4375800"/>
            <a:ext cx="1431900" cy="143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7"/>
          <p:cNvSpPr/>
          <p:nvPr/>
        </p:nvSpPr>
        <p:spPr>
          <a:xfrm>
            <a:off x="-765325" y="-1092124"/>
            <a:ext cx="1799700" cy="17997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129" name="Google Shape;129;p17"/>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0" name="Google Shape;130;p17"/>
          <p:cNvSpPr txBox="1">
            <a:spLocks noGrp="1"/>
          </p:cNvSpPr>
          <p:nvPr>
            <p:ph type="title" idx="2"/>
          </p:nvPr>
        </p:nvSpPr>
        <p:spPr>
          <a:xfrm>
            <a:off x="784426" y="3207498"/>
            <a:ext cx="2194800" cy="45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1" name="Google Shape;131;p17"/>
          <p:cNvSpPr txBox="1">
            <a:spLocks noGrp="1"/>
          </p:cNvSpPr>
          <p:nvPr>
            <p:ph type="subTitle" idx="1"/>
          </p:nvPr>
        </p:nvSpPr>
        <p:spPr>
          <a:xfrm>
            <a:off x="784426" y="3681704"/>
            <a:ext cx="2194800" cy="55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2" name="Google Shape;132;p17"/>
          <p:cNvSpPr txBox="1">
            <a:spLocks noGrp="1"/>
          </p:cNvSpPr>
          <p:nvPr>
            <p:ph type="title" idx="3"/>
          </p:nvPr>
        </p:nvSpPr>
        <p:spPr>
          <a:xfrm>
            <a:off x="3474600" y="3207498"/>
            <a:ext cx="2194800" cy="45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3" name="Google Shape;133;p17"/>
          <p:cNvSpPr txBox="1">
            <a:spLocks noGrp="1"/>
          </p:cNvSpPr>
          <p:nvPr>
            <p:ph type="subTitle" idx="4"/>
          </p:nvPr>
        </p:nvSpPr>
        <p:spPr>
          <a:xfrm>
            <a:off x="3474600" y="3681704"/>
            <a:ext cx="2194800" cy="55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 name="Google Shape;134;p17"/>
          <p:cNvSpPr txBox="1">
            <a:spLocks noGrp="1"/>
          </p:cNvSpPr>
          <p:nvPr>
            <p:ph type="title" idx="5"/>
          </p:nvPr>
        </p:nvSpPr>
        <p:spPr>
          <a:xfrm>
            <a:off x="6164774" y="3207498"/>
            <a:ext cx="2194800" cy="45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5" name="Google Shape;135;p17"/>
          <p:cNvSpPr txBox="1">
            <a:spLocks noGrp="1"/>
          </p:cNvSpPr>
          <p:nvPr>
            <p:ph type="subTitle" idx="6"/>
          </p:nvPr>
        </p:nvSpPr>
        <p:spPr>
          <a:xfrm>
            <a:off x="6164774" y="3681704"/>
            <a:ext cx="2194800" cy="55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1">
  <p:cSld name="BLANK_18">
    <p:spTree>
      <p:nvGrpSpPr>
        <p:cNvPr id="1" name="Shape 136"/>
        <p:cNvGrpSpPr/>
        <p:nvPr/>
      </p:nvGrpSpPr>
      <p:grpSpPr>
        <a:xfrm>
          <a:off x="0" y="0"/>
          <a:ext cx="0" cy="0"/>
          <a:chOff x="0" y="0"/>
          <a:chExt cx="0" cy="0"/>
        </a:xfrm>
      </p:grpSpPr>
      <p:sp>
        <p:nvSpPr>
          <p:cNvPr id="137" name="Google Shape;137;p18"/>
          <p:cNvSpPr/>
          <p:nvPr/>
        </p:nvSpPr>
        <p:spPr>
          <a:xfrm>
            <a:off x="6818375" y="-817150"/>
            <a:ext cx="1507200" cy="1507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8"/>
          <p:cNvSpPr/>
          <p:nvPr/>
        </p:nvSpPr>
        <p:spPr>
          <a:xfrm>
            <a:off x="-217125" y="4455224"/>
            <a:ext cx="1128300" cy="11283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8"/>
          <p:cNvSpPr/>
          <p:nvPr/>
        </p:nvSpPr>
        <p:spPr>
          <a:xfrm>
            <a:off x="4881425" y="4455225"/>
            <a:ext cx="1507200" cy="1507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8"/>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141" name="Google Shape;141;p18"/>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2" name="Google Shape;142;p18"/>
          <p:cNvSpPr txBox="1">
            <a:spLocks noGrp="1"/>
          </p:cNvSpPr>
          <p:nvPr>
            <p:ph type="title" idx="2"/>
          </p:nvPr>
        </p:nvSpPr>
        <p:spPr>
          <a:xfrm>
            <a:off x="780806" y="2803534"/>
            <a:ext cx="2194800" cy="457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3" name="Google Shape;143;p18"/>
          <p:cNvSpPr txBox="1">
            <a:spLocks noGrp="1"/>
          </p:cNvSpPr>
          <p:nvPr>
            <p:ph type="subTitle" idx="1"/>
          </p:nvPr>
        </p:nvSpPr>
        <p:spPr>
          <a:xfrm>
            <a:off x="780800" y="3277735"/>
            <a:ext cx="2194800" cy="66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18"/>
          <p:cNvSpPr txBox="1">
            <a:spLocks noGrp="1"/>
          </p:cNvSpPr>
          <p:nvPr>
            <p:ph type="title" idx="3"/>
          </p:nvPr>
        </p:nvSpPr>
        <p:spPr>
          <a:xfrm>
            <a:off x="3470978" y="2803534"/>
            <a:ext cx="2194800" cy="457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5" name="Google Shape;145;p18"/>
          <p:cNvSpPr txBox="1">
            <a:spLocks noGrp="1"/>
          </p:cNvSpPr>
          <p:nvPr>
            <p:ph type="subTitle" idx="4"/>
          </p:nvPr>
        </p:nvSpPr>
        <p:spPr>
          <a:xfrm>
            <a:off x="3470977" y="3277735"/>
            <a:ext cx="2194800" cy="66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6" name="Google Shape;146;p18"/>
          <p:cNvSpPr txBox="1">
            <a:spLocks noGrp="1"/>
          </p:cNvSpPr>
          <p:nvPr>
            <p:ph type="title" idx="5"/>
          </p:nvPr>
        </p:nvSpPr>
        <p:spPr>
          <a:xfrm>
            <a:off x="6161153" y="2803534"/>
            <a:ext cx="2194800" cy="457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7" name="Google Shape;147;p18"/>
          <p:cNvSpPr txBox="1">
            <a:spLocks noGrp="1"/>
          </p:cNvSpPr>
          <p:nvPr>
            <p:ph type="subTitle" idx="6"/>
          </p:nvPr>
        </p:nvSpPr>
        <p:spPr>
          <a:xfrm>
            <a:off x="6161150" y="3277735"/>
            <a:ext cx="2194800" cy="66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BLANK_5">
    <p:spTree>
      <p:nvGrpSpPr>
        <p:cNvPr id="1" name="Shape 148"/>
        <p:cNvGrpSpPr/>
        <p:nvPr/>
      </p:nvGrpSpPr>
      <p:grpSpPr>
        <a:xfrm>
          <a:off x="0" y="0"/>
          <a:ext cx="0" cy="0"/>
          <a:chOff x="0" y="0"/>
          <a:chExt cx="0" cy="0"/>
        </a:xfrm>
      </p:grpSpPr>
      <p:sp>
        <p:nvSpPr>
          <p:cNvPr id="149" name="Google Shape;149;p19"/>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150" name="Google Shape;150;p19"/>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1" name="Google Shape;151;p19"/>
          <p:cNvSpPr txBox="1">
            <a:spLocks noGrp="1"/>
          </p:cNvSpPr>
          <p:nvPr>
            <p:ph type="title" idx="2"/>
          </p:nvPr>
        </p:nvSpPr>
        <p:spPr>
          <a:xfrm>
            <a:off x="2253661" y="1549950"/>
            <a:ext cx="2000100" cy="457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52" name="Google Shape;152;p19"/>
          <p:cNvSpPr txBox="1">
            <a:spLocks noGrp="1"/>
          </p:cNvSpPr>
          <p:nvPr>
            <p:ph type="subTitle" idx="1"/>
          </p:nvPr>
        </p:nvSpPr>
        <p:spPr>
          <a:xfrm>
            <a:off x="2253656" y="2007457"/>
            <a:ext cx="2000100" cy="769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3" name="Google Shape;153;p19"/>
          <p:cNvSpPr txBox="1">
            <a:spLocks noGrp="1"/>
          </p:cNvSpPr>
          <p:nvPr>
            <p:ph type="title" idx="3"/>
          </p:nvPr>
        </p:nvSpPr>
        <p:spPr>
          <a:xfrm>
            <a:off x="6042986" y="1549940"/>
            <a:ext cx="1886100" cy="457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54" name="Google Shape;154;p19"/>
          <p:cNvSpPr txBox="1">
            <a:spLocks noGrp="1"/>
          </p:cNvSpPr>
          <p:nvPr>
            <p:ph type="subTitle" idx="4"/>
          </p:nvPr>
        </p:nvSpPr>
        <p:spPr>
          <a:xfrm>
            <a:off x="6042981" y="2007449"/>
            <a:ext cx="1886100" cy="769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5" name="Google Shape;155;p19"/>
          <p:cNvSpPr txBox="1">
            <a:spLocks noGrp="1"/>
          </p:cNvSpPr>
          <p:nvPr>
            <p:ph type="title" idx="5"/>
          </p:nvPr>
        </p:nvSpPr>
        <p:spPr>
          <a:xfrm>
            <a:off x="2253661" y="3144250"/>
            <a:ext cx="2000100" cy="457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56" name="Google Shape;156;p19"/>
          <p:cNvSpPr txBox="1">
            <a:spLocks noGrp="1"/>
          </p:cNvSpPr>
          <p:nvPr>
            <p:ph type="subTitle" idx="6"/>
          </p:nvPr>
        </p:nvSpPr>
        <p:spPr>
          <a:xfrm>
            <a:off x="2253656" y="3601749"/>
            <a:ext cx="2000100" cy="769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7" name="Google Shape;157;p19"/>
          <p:cNvSpPr txBox="1">
            <a:spLocks noGrp="1"/>
          </p:cNvSpPr>
          <p:nvPr>
            <p:ph type="title" idx="7"/>
          </p:nvPr>
        </p:nvSpPr>
        <p:spPr>
          <a:xfrm>
            <a:off x="6042986" y="3144246"/>
            <a:ext cx="1886100" cy="457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58" name="Google Shape;158;p19"/>
          <p:cNvSpPr txBox="1">
            <a:spLocks noGrp="1"/>
          </p:cNvSpPr>
          <p:nvPr>
            <p:ph type="subTitle" idx="8"/>
          </p:nvPr>
        </p:nvSpPr>
        <p:spPr>
          <a:xfrm>
            <a:off x="6042981" y="3601746"/>
            <a:ext cx="1886100" cy="769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9" name="Google Shape;159;p19"/>
          <p:cNvSpPr/>
          <p:nvPr/>
        </p:nvSpPr>
        <p:spPr>
          <a:xfrm>
            <a:off x="-910125" y="2721125"/>
            <a:ext cx="1507200" cy="1507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9"/>
          <p:cNvSpPr/>
          <p:nvPr/>
        </p:nvSpPr>
        <p:spPr>
          <a:xfrm>
            <a:off x="8472450" y="413150"/>
            <a:ext cx="1507200" cy="1507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a:off x="2037100" y="-715151"/>
            <a:ext cx="1128300" cy="11283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a:off x="4762275" y="4663224"/>
            <a:ext cx="1128300" cy="11283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BLANK_4">
    <p:spTree>
      <p:nvGrpSpPr>
        <p:cNvPr id="1" name="Shape 163"/>
        <p:cNvGrpSpPr/>
        <p:nvPr/>
      </p:nvGrpSpPr>
      <p:grpSpPr>
        <a:xfrm>
          <a:off x="0" y="0"/>
          <a:ext cx="0" cy="0"/>
          <a:chOff x="0" y="0"/>
          <a:chExt cx="0" cy="0"/>
        </a:xfrm>
      </p:grpSpPr>
      <p:sp>
        <p:nvSpPr>
          <p:cNvPr id="164" name="Google Shape;164;p20"/>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165" name="Google Shape;165;p20"/>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6" name="Google Shape;166;p20"/>
          <p:cNvSpPr txBox="1">
            <a:spLocks noGrp="1"/>
          </p:cNvSpPr>
          <p:nvPr>
            <p:ph type="title" idx="2"/>
          </p:nvPr>
        </p:nvSpPr>
        <p:spPr>
          <a:xfrm>
            <a:off x="2253658" y="1375845"/>
            <a:ext cx="1908000" cy="3843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67" name="Google Shape;167;p20"/>
          <p:cNvSpPr txBox="1">
            <a:spLocks noGrp="1"/>
          </p:cNvSpPr>
          <p:nvPr>
            <p:ph type="subTitle" idx="1"/>
          </p:nvPr>
        </p:nvSpPr>
        <p:spPr>
          <a:xfrm>
            <a:off x="2253658" y="1760046"/>
            <a:ext cx="1908000" cy="464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8" name="Google Shape;168;p20"/>
          <p:cNvSpPr txBox="1">
            <a:spLocks noGrp="1"/>
          </p:cNvSpPr>
          <p:nvPr>
            <p:ph type="title" idx="3"/>
          </p:nvPr>
        </p:nvSpPr>
        <p:spPr>
          <a:xfrm>
            <a:off x="5981409" y="1375845"/>
            <a:ext cx="1908000" cy="3843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69" name="Google Shape;169;p20"/>
          <p:cNvSpPr txBox="1">
            <a:spLocks noGrp="1"/>
          </p:cNvSpPr>
          <p:nvPr>
            <p:ph type="subTitle" idx="4"/>
          </p:nvPr>
        </p:nvSpPr>
        <p:spPr>
          <a:xfrm>
            <a:off x="5981409" y="1760046"/>
            <a:ext cx="1908000" cy="464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 name="Google Shape;170;p20"/>
          <p:cNvSpPr txBox="1">
            <a:spLocks noGrp="1"/>
          </p:cNvSpPr>
          <p:nvPr>
            <p:ph type="title" idx="5"/>
          </p:nvPr>
        </p:nvSpPr>
        <p:spPr>
          <a:xfrm>
            <a:off x="5981409" y="3648303"/>
            <a:ext cx="1908000" cy="3843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71" name="Google Shape;171;p20"/>
          <p:cNvSpPr txBox="1">
            <a:spLocks noGrp="1"/>
          </p:cNvSpPr>
          <p:nvPr>
            <p:ph type="subTitle" idx="6"/>
          </p:nvPr>
        </p:nvSpPr>
        <p:spPr>
          <a:xfrm>
            <a:off x="5981409" y="4032603"/>
            <a:ext cx="1908000" cy="464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2" name="Google Shape;172;p20"/>
          <p:cNvSpPr txBox="1">
            <a:spLocks noGrp="1"/>
          </p:cNvSpPr>
          <p:nvPr>
            <p:ph type="title" idx="7"/>
          </p:nvPr>
        </p:nvSpPr>
        <p:spPr>
          <a:xfrm>
            <a:off x="2253658" y="2525393"/>
            <a:ext cx="1908000" cy="3843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73" name="Google Shape;173;p20"/>
          <p:cNvSpPr txBox="1">
            <a:spLocks noGrp="1"/>
          </p:cNvSpPr>
          <p:nvPr>
            <p:ph type="subTitle" idx="8"/>
          </p:nvPr>
        </p:nvSpPr>
        <p:spPr>
          <a:xfrm>
            <a:off x="2253658" y="2909693"/>
            <a:ext cx="1908000" cy="464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4" name="Google Shape;174;p20"/>
          <p:cNvSpPr txBox="1">
            <a:spLocks noGrp="1"/>
          </p:cNvSpPr>
          <p:nvPr>
            <p:ph type="title" idx="9"/>
          </p:nvPr>
        </p:nvSpPr>
        <p:spPr>
          <a:xfrm>
            <a:off x="5981409" y="2525393"/>
            <a:ext cx="1908000" cy="3843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75" name="Google Shape;175;p20"/>
          <p:cNvSpPr txBox="1">
            <a:spLocks noGrp="1"/>
          </p:cNvSpPr>
          <p:nvPr>
            <p:ph type="subTitle" idx="13"/>
          </p:nvPr>
        </p:nvSpPr>
        <p:spPr>
          <a:xfrm>
            <a:off x="5981409" y="2909693"/>
            <a:ext cx="1908000" cy="464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6" name="Google Shape;176;p20"/>
          <p:cNvSpPr txBox="1">
            <a:spLocks noGrp="1"/>
          </p:cNvSpPr>
          <p:nvPr>
            <p:ph type="title" idx="14"/>
          </p:nvPr>
        </p:nvSpPr>
        <p:spPr>
          <a:xfrm>
            <a:off x="2253658" y="3648303"/>
            <a:ext cx="1908000" cy="3843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77" name="Google Shape;177;p20"/>
          <p:cNvSpPr txBox="1">
            <a:spLocks noGrp="1"/>
          </p:cNvSpPr>
          <p:nvPr>
            <p:ph type="subTitle" idx="15"/>
          </p:nvPr>
        </p:nvSpPr>
        <p:spPr>
          <a:xfrm>
            <a:off x="2253658" y="4032603"/>
            <a:ext cx="1908000" cy="464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 name="Google Shape;178;p20"/>
          <p:cNvSpPr/>
          <p:nvPr/>
        </p:nvSpPr>
        <p:spPr>
          <a:xfrm>
            <a:off x="-551600" y="1582599"/>
            <a:ext cx="1128300" cy="11283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0"/>
          <p:cNvSpPr/>
          <p:nvPr/>
        </p:nvSpPr>
        <p:spPr>
          <a:xfrm>
            <a:off x="3421500" y="4663225"/>
            <a:ext cx="1557000" cy="1557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2312425" y="2316938"/>
            <a:ext cx="4518600" cy="1304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sp>
        <p:nvSpPr>
          <p:cNvPr id="17" name="Google Shape;17;p3"/>
          <p:cNvSpPr txBox="1">
            <a:spLocks noGrp="1"/>
          </p:cNvSpPr>
          <p:nvPr>
            <p:ph type="subTitle" idx="1"/>
          </p:nvPr>
        </p:nvSpPr>
        <p:spPr>
          <a:xfrm>
            <a:off x="2312425" y="3780749"/>
            <a:ext cx="4518600" cy="381600"/>
          </a:xfrm>
          <a:prstGeom prst="rect">
            <a:avLst/>
          </a:prstGeom>
          <a:solidFill>
            <a:schemeClr val="accent6"/>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8" name="Google Shape;18;p3"/>
          <p:cNvSpPr txBox="1">
            <a:spLocks noGrp="1"/>
          </p:cNvSpPr>
          <p:nvPr>
            <p:ph type="title" idx="2" hasCustomPrompt="1"/>
          </p:nvPr>
        </p:nvSpPr>
        <p:spPr>
          <a:xfrm>
            <a:off x="3987775" y="1106278"/>
            <a:ext cx="1167900" cy="77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000"/>
              <a:buNone/>
              <a:defRPr sz="5000" b="1">
                <a:solidFill>
                  <a:schemeClr val="accent5"/>
                </a:solidFill>
                <a:latin typeface="Barlow Semi Condensed"/>
                <a:ea typeface="Barlow Semi Condensed"/>
                <a:cs typeface="Barlow Semi Condensed"/>
                <a:sym typeface="Barlow Semi Condensed"/>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9" name="Google Shape;19;p3"/>
          <p:cNvSpPr/>
          <p:nvPr/>
        </p:nvSpPr>
        <p:spPr>
          <a:xfrm>
            <a:off x="7341750" y="-1231475"/>
            <a:ext cx="2810100" cy="28101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676425" y="4133600"/>
            <a:ext cx="1717800" cy="1717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7867925" y="-461425"/>
            <a:ext cx="1507200" cy="1507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390525" y="-542375"/>
            <a:ext cx="1431900" cy="143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p:cSld name="BLANK_12">
    <p:spTree>
      <p:nvGrpSpPr>
        <p:cNvPr id="1" name="Shape 180"/>
        <p:cNvGrpSpPr/>
        <p:nvPr/>
      </p:nvGrpSpPr>
      <p:grpSpPr>
        <a:xfrm>
          <a:off x="0" y="0"/>
          <a:ext cx="0" cy="0"/>
          <a:chOff x="0" y="0"/>
          <a:chExt cx="0" cy="0"/>
        </a:xfrm>
      </p:grpSpPr>
      <p:sp>
        <p:nvSpPr>
          <p:cNvPr id="181" name="Google Shape;181;p21"/>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182" name="Google Shape;182;p21"/>
          <p:cNvSpPr txBox="1">
            <a:spLocks noGrp="1"/>
          </p:cNvSpPr>
          <p:nvPr>
            <p:ph type="title" hasCustomPrompt="1"/>
          </p:nvPr>
        </p:nvSpPr>
        <p:spPr>
          <a:xfrm>
            <a:off x="2515650" y="1047922"/>
            <a:ext cx="4112700" cy="1264800"/>
          </a:xfrm>
          <a:prstGeom prst="rect">
            <a:avLst/>
          </a:prstGeom>
          <a:solidFill>
            <a:srgbClr val="5CFFA6">
              <a:alpha val="43560"/>
            </a:srgbClr>
          </a:solidFill>
        </p:spPr>
        <p:txBody>
          <a:bodyPr spcFirstLastPara="1" wrap="square" lIns="91425" tIns="91425" rIns="91425" bIns="91425" anchor="t" anchorCtr="0">
            <a:noAutofit/>
          </a:bodyPr>
          <a:lstStyle>
            <a:lvl1pPr lvl="0" algn="ctr" rtl="0">
              <a:spcBef>
                <a:spcPts val="0"/>
              </a:spcBef>
              <a:spcAft>
                <a:spcPts val="0"/>
              </a:spcAft>
              <a:buSzPts val="5000"/>
              <a:buNone/>
              <a:defRPr sz="4500">
                <a:solidFill>
                  <a:schemeClr val="accent5"/>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83" name="Google Shape;183;p21"/>
          <p:cNvSpPr txBox="1">
            <a:spLocks noGrp="1"/>
          </p:cNvSpPr>
          <p:nvPr>
            <p:ph type="subTitle" idx="1"/>
          </p:nvPr>
        </p:nvSpPr>
        <p:spPr>
          <a:xfrm>
            <a:off x="2515650" y="1854879"/>
            <a:ext cx="4112700" cy="3816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84" name="Google Shape;184;p21"/>
          <p:cNvSpPr txBox="1">
            <a:spLocks noGrp="1"/>
          </p:cNvSpPr>
          <p:nvPr>
            <p:ph type="title" idx="2" hasCustomPrompt="1"/>
          </p:nvPr>
        </p:nvSpPr>
        <p:spPr>
          <a:xfrm>
            <a:off x="833003" y="2858188"/>
            <a:ext cx="3539700" cy="1264800"/>
          </a:xfrm>
          <a:prstGeom prst="rect">
            <a:avLst/>
          </a:prstGeom>
          <a:solidFill>
            <a:srgbClr val="FDFF5C">
              <a:alpha val="45980"/>
            </a:srgbClr>
          </a:solidFill>
        </p:spPr>
        <p:txBody>
          <a:bodyPr spcFirstLastPara="1" wrap="square" lIns="91425" tIns="91425" rIns="91425" bIns="91425" anchor="t" anchorCtr="0">
            <a:noAutofit/>
          </a:bodyPr>
          <a:lstStyle>
            <a:lvl1pPr lvl="0" algn="ctr" rtl="0">
              <a:spcBef>
                <a:spcPts val="0"/>
              </a:spcBef>
              <a:spcAft>
                <a:spcPts val="0"/>
              </a:spcAft>
              <a:buSzPts val="5000"/>
              <a:buNone/>
              <a:defRPr sz="4500">
                <a:solidFill>
                  <a:schemeClr val="accent3"/>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85" name="Google Shape;185;p21"/>
          <p:cNvSpPr txBox="1">
            <a:spLocks noGrp="1"/>
          </p:cNvSpPr>
          <p:nvPr>
            <p:ph type="subTitle" idx="3"/>
          </p:nvPr>
        </p:nvSpPr>
        <p:spPr>
          <a:xfrm>
            <a:off x="833000" y="3661459"/>
            <a:ext cx="3539700" cy="3816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86" name="Google Shape;186;p21"/>
          <p:cNvSpPr txBox="1">
            <a:spLocks noGrp="1"/>
          </p:cNvSpPr>
          <p:nvPr>
            <p:ph type="title" idx="4" hasCustomPrompt="1"/>
          </p:nvPr>
        </p:nvSpPr>
        <p:spPr>
          <a:xfrm>
            <a:off x="4778003" y="2858188"/>
            <a:ext cx="3539700" cy="1264800"/>
          </a:xfrm>
          <a:prstGeom prst="rect">
            <a:avLst/>
          </a:prstGeom>
          <a:solidFill>
            <a:srgbClr val="955CFF">
              <a:alpha val="23660"/>
            </a:srgbClr>
          </a:solidFill>
        </p:spPr>
        <p:txBody>
          <a:bodyPr spcFirstLastPara="1" wrap="square" lIns="91425" tIns="91425" rIns="91425" bIns="91425" anchor="t" anchorCtr="0">
            <a:noAutofit/>
          </a:bodyPr>
          <a:lstStyle>
            <a:lvl1pPr lvl="0" algn="ctr" rtl="0">
              <a:spcBef>
                <a:spcPts val="0"/>
              </a:spcBef>
              <a:spcAft>
                <a:spcPts val="0"/>
              </a:spcAft>
              <a:buSzPts val="5000"/>
              <a:buNone/>
              <a:defRPr sz="4500">
                <a:solidFill>
                  <a:schemeClr val="accent2"/>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87" name="Google Shape;187;p21"/>
          <p:cNvSpPr txBox="1">
            <a:spLocks noGrp="1"/>
          </p:cNvSpPr>
          <p:nvPr>
            <p:ph type="subTitle" idx="5"/>
          </p:nvPr>
        </p:nvSpPr>
        <p:spPr>
          <a:xfrm>
            <a:off x="4778000" y="3661459"/>
            <a:ext cx="3539700" cy="3816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88" name="Google Shape;188;p21"/>
          <p:cNvSpPr/>
          <p:nvPr/>
        </p:nvSpPr>
        <p:spPr>
          <a:xfrm>
            <a:off x="8510800" y="309500"/>
            <a:ext cx="1507200" cy="1507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1"/>
          <p:cNvSpPr/>
          <p:nvPr/>
        </p:nvSpPr>
        <p:spPr>
          <a:xfrm>
            <a:off x="-413350" y="4387475"/>
            <a:ext cx="1557000" cy="155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1"/>
          <p:cNvSpPr/>
          <p:nvPr/>
        </p:nvSpPr>
        <p:spPr>
          <a:xfrm>
            <a:off x="5719750" y="4867449"/>
            <a:ext cx="1128300" cy="11283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p:cSld name="BLANK_13">
    <p:spTree>
      <p:nvGrpSpPr>
        <p:cNvPr id="1" name="Shape 191"/>
        <p:cNvGrpSpPr/>
        <p:nvPr/>
      </p:nvGrpSpPr>
      <p:grpSpPr>
        <a:xfrm>
          <a:off x="0" y="0"/>
          <a:ext cx="0" cy="0"/>
          <a:chOff x="0" y="0"/>
          <a:chExt cx="0" cy="0"/>
        </a:xfrm>
      </p:grpSpPr>
      <p:sp>
        <p:nvSpPr>
          <p:cNvPr id="192" name="Google Shape;192;p22"/>
          <p:cNvSpPr/>
          <p:nvPr/>
        </p:nvSpPr>
        <p:spPr>
          <a:xfrm>
            <a:off x="1411300" y="-713850"/>
            <a:ext cx="1507200" cy="1507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8542300" y="155549"/>
            <a:ext cx="1128300" cy="11283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918650" y="3294825"/>
            <a:ext cx="1557000" cy="15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3376775" y="4394774"/>
            <a:ext cx="1128300" cy="11283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197" name="Google Shape;197;p22"/>
          <p:cNvSpPr txBox="1">
            <a:spLocks noGrp="1"/>
          </p:cNvSpPr>
          <p:nvPr>
            <p:ph type="title"/>
          </p:nvPr>
        </p:nvSpPr>
        <p:spPr>
          <a:xfrm>
            <a:off x="1109475" y="1552625"/>
            <a:ext cx="2572500" cy="814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8" name="Google Shape;198;p22"/>
          <p:cNvSpPr txBox="1">
            <a:spLocks noGrp="1"/>
          </p:cNvSpPr>
          <p:nvPr>
            <p:ph type="subTitle" idx="1"/>
          </p:nvPr>
        </p:nvSpPr>
        <p:spPr>
          <a:xfrm>
            <a:off x="1109475" y="2556825"/>
            <a:ext cx="2572500" cy="81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1">
  <p:cSld name="BLANK_14">
    <p:spTree>
      <p:nvGrpSpPr>
        <p:cNvPr id="1" name="Shape 199"/>
        <p:cNvGrpSpPr/>
        <p:nvPr/>
      </p:nvGrpSpPr>
      <p:grpSpPr>
        <a:xfrm>
          <a:off x="0" y="0"/>
          <a:ext cx="0" cy="0"/>
          <a:chOff x="0" y="0"/>
          <a:chExt cx="0" cy="0"/>
        </a:xfrm>
      </p:grpSpPr>
      <p:sp>
        <p:nvSpPr>
          <p:cNvPr id="200" name="Google Shape;200;p23"/>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201" name="Google Shape;201;p23"/>
          <p:cNvSpPr txBox="1">
            <a:spLocks noGrp="1"/>
          </p:cNvSpPr>
          <p:nvPr>
            <p:ph type="title"/>
          </p:nvPr>
        </p:nvSpPr>
        <p:spPr>
          <a:xfrm>
            <a:off x="5043426" y="1750600"/>
            <a:ext cx="2715900" cy="464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2" name="Google Shape;202;p23"/>
          <p:cNvSpPr txBox="1">
            <a:spLocks noGrp="1"/>
          </p:cNvSpPr>
          <p:nvPr>
            <p:ph type="subTitle" idx="1"/>
          </p:nvPr>
        </p:nvSpPr>
        <p:spPr>
          <a:xfrm>
            <a:off x="5043426" y="2354900"/>
            <a:ext cx="2715900" cy="1035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3" name="Google Shape;203;p23"/>
          <p:cNvSpPr/>
          <p:nvPr/>
        </p:nvSpPr>
        <p:spPr>
          <a:xfrm>
            <a:off x="7355275" y="-733650"/>
            <a:ext cx="1507200" cy="1507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3"/>
          <p:cNvSpPr/>
          <p:nvPr/>
        </p:nvSpPr>
        <p:spPr>
          <a:xfrm>
            <a:off x="1026675" y="-680451"/>
            <a:ext cx="1128300" cy="11283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3"/>
          <p:cNvSpPr/>
          <p:nvPr/>
        </p:nvSpPr>
        <p:spPr>
          <a:xfrm>
            <a:off x="5956950" y="4303950"/>
            <a:ext cx="1557000" cy="1557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2">
  <p:cSld name="BLANK_15">
    <p:spTree>
      <p:nvGrpSpPr>
        <p:cNvPr id="1" name="Shape 206"/>
        <p:cNvGrpSpPr/>
        <p:nvPr/>
      </p:nvGrpSpPr>
      <p:grpSpPr>
        <a:xfrm>
          <a:off x="0" y="0"/>
          <a:ext cx="0" cy="0"/>
          <a:chOff x="0" y="0"/>
          <a:chExt cx="0" cy="0"/>
        </a:xfrm>
      </p:grpSpPr>
      <p:sp>
        <p:nvSpPr>
          <p:cNvPr id="207" name="Google Shape;207;p24"/>
          <p:cNvSpPr/>
          <p:nvPr/>
        </p:nvSpPr>
        <p:spPr>
          <a:xfrm>
            <a:off x="2705700" y="4264275"/>
            <a:ext cx="1507200" cy="1507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4"/>
          <p:cNvSpPr/>
          <p:nvPr/>
        </p:nvSpPr>
        <p:spPr>
          <a:xfrm>
            <a:off x="8070100" y="-588601"/>
            <a:ext cx="1128300" cy="11283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4"/>
          <p:cNvSpPr/>
          <p:nvPr/>
        </p:nvSpPr>
        <p:spPr>
          <a:xfrm>
            <a:off x="-108600" y="-397500"/>
            <a:ext cx="1557000" cy="1557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4"/>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211" name="Google Shape;211;p24"/>
          <p:cNvSpPr txBox="1">
            <a:spLocks noGrp="1"/>
          </p:cNvSpPr>
          <p:nvPr>
            <p:ph type="title"/>
          </p:nvPr>
        </p:nvSpPr>
        <p:spPr>
          <a:xfrm>
            <a:off x="1188203" y="1742250"/>
            <a:ext cx="2502900" cy="464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2" name="Google Shape;212;p24"/>
          <p:cNvSpPr txBox="1">
            <a:spLocks noGrp="1"/>
          </p:cNvSpPr>
          <p:nvPr>
            <p:ph type="subTitle" idx="1"/>
          </p:nvPr>
        </p:nvSpPr>
        <p:spPr>
          <a:xfrm>
            <a:off x="1188201" y="2354900"/>
            <a:ext cx="2502900" cy="1035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3">
  <p:cSld name="BLANK_17">
    <p:spTree>
      <p:nvGrpSpPr>
        <p:cNvPr id="1" name="Shape 213"/>
        <p:cNvGrpSpPr/>
        <p:nvPr/>
      </p:nvGrpSpPr>
      <p:grpSpPr>
        <a:xfrm>
          <a:off x="0" y="0"/>
          <a:ext cx="0" cy="0"/>
          <a:chOff x="0" y="0"/>
          <a:chExt cx="0" cy="0"/>
        </a:xfrm>
      </p:grpSpPr>
      <p:sp>
        <p:nvSpPr>
          <p:cNvPr id="214" name="Google Shape;214;p25"/>
          <p:cNvSpPr/>
          <p:nvPr/>
        </p:nvSpPr>
        <p:spPr>
          <a:xfrm>
            <a:off x="1391025" y="-898825"/>
            <a:ext cx="1239900" cy="1239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5"/>
          <p:cNvSpPr/>
          <p:nvPr/>
        </p:nvSpPr>
        <p:spPr>
          <a:xfrm>
            <a:off x="7314725" y="-745449"/>
            <a:ext cx="2489100" cy="24891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5"/>
          <p:cNvSpPr/>
          <p:nvPr/>
        </p:nvSpPr>
        <p:spPr>
          <a:xfrm>
            <a:off x="-425925" y="4170325"/>
            <a:ext cx="1557000" cy="155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5"/>
          <p:cNvSpPr/>
          <p:nvPr/>
        </p:nvSpPr>
        <p:spPr>
          <a:xfrm>
            <a:off x="5502625" y="4663224"/>
            <a:ext cx="1128300" cy="11283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5"/>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219" name="Google Shape;219;p25"/>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0" name="Google Shape;220;p25"/>
          <p:cNvSpPr txBox="1">
            <a:spLocks noGrp="1"/>
          </p:cNvSpPr>
          <p:nvPr>
            <p:ph type="subTitle" idx="1"/>
          </p:nvPr>
        </p:nvSpPr>
        <p:spPr>
          <a:xfrm>
            <a:off x="714000" y="1419625"/>
            <a:ext cx="7713300" cy="287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Char char="●"/>
              <a:defRPr sz="1400">
                <a:solidFill>
                  <a:schemeClr val="lt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4">
  <p:cSld name="BLANK_19">
    <p:bg>
      <p:bgPr>
        <a:solidFill>
          <a:schemeClr val="dk1"/>
        </a:solidFill>
        <a:effectLst/>
      </p:bgPr>
    </p:bg>
    <p:spTree>
      <p:nvGrpSpPr>
        <p:cNvPr id="1" name="Shape 221"/>
        <p:cNvGrpSpPr/>
        <p:nvPr/>
      </p:nvGrpSpPr>
      <p:grpSpPr>
        <a:xfrm>
          <a:off x="0" y="0"/>
          <a:ext cx="0" cy="0"/>
          <a:chOff x="0" y="0"/>
          <a:chExt cx="0" cy="0"/>
        </a:xfrm>
      </p:grpSpPr>
      <p:sp>
        <p:nvSpPr>
          <p:cNvPr id="222" name="Google Shape;222;p26"/>
          <p:cNvSpPr txBox="1">
            <a:spLocks noGrp="1"/>
          </p:cNvSpPr>
          <p:nvPr>
            <p:ph type="title"/>
          </p:nvPr>
        </p:nvSpPr>
        <p:spPr>
          <a:xfrm>
            <a:off x="714000" y="1460947"/>
            <a:ext cx="3578400" cy="12639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3" name="Google Shape;223;p26"/>
          <p:cNvSpPr txBox="1">
            <a:spLocks noGrp="1"/>
          </p:cNvSpPr>
          <p:nvPr>
            <p:ph type="subTitle" idx="1"/>
          </p:nvPr>
        </p:nvSpPr>
        <p:spPr>
          <a:xfrm>
            <a:off x="714000" y="2892653"/>
            <a:ext cx="3327600" cy="768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4" name="Google Shape;224;p26"/>
          <p:cNvSpPr/>
          <p:nvPr/>
        </p:nvSpPr>
        <p:spPr>
          <a:xfrm>
            <a:off x="4994150" y="-792625"/>
            <a:ext cx="1239900" cy="1239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6"/>
          <p:cNvSpPr/>
          <p:nvPr/>
        </p:nvSpPr>
        <p:spPr>
          <a:xfrm>
            <a:off x="2342750" y="4303100"/>
            <a:ext cx="1557000" cy="1557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6"/>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1">
  <p:cSld name="BLANK_10">
    <p:spTree>
      <p:nvGrpSpPr>
        <p:cNvPr id="1" name="Shape 227"/>
        <p:cNvGrpSpPr/>
        <p:nvPr/>
      </p:nvGrpSpPr>
      <p:grpSpPr>
        <a:xfrm>
          <a:off x="0" y="0"/>
          <a:ext cx="0" cy="0"/>
          <a:chOff x="0" y="0"/>
          <a:chExt cx="0" cy="0"/>
        </a:xfrm>
      </p:grpSpPr>
      <p:sp>
        <p:nvSpPr>
          <p:cNvPr id="228" name="Google Shape;228;p27"/>
          <p:cNvSpPr/>
          <p:nvPr/>
        </p:nvSpPr>
        <p:spPr>
          <a:xfrm>
            <a:off x="7367275" y="-849625"/>
            <a:ext cx="1431900" cy="1431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7"/>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230" name="Google Shape;230;p27"/>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1" name="Google Shape;231;p27"/>
          <p:cNvSpPr/>
          <p:nvPr/>
        </p:nvSpPr>
        <p:spPr>
          <a:xfrm>
            <a:off x="341425" y="4663224"/>
            <a:ext cx="1617600" cy="16176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2">
  <p:cSld name="BLANK_9">
    <p:spTree>
      <p:nvGrpSpPr>
        <p:cNvPr id="1" name="Shape 232"/>
        <p:cNvGrpSpPr/>
        <p:nvPr/>
      </p:nvGrpSpPr>
      <p:grpSpPr>
        <a:xfrm>
          <a:off x="0" y="0"/>
          <a:ext cx="0" cy="0"/>
          <a:chOff x="0" y="0"/>
          <a:chExt cx="0" cy="0"/>
        </a:xfrm>
      </p:grpSpPr>
      <p:sp>
        <p:nvSpPr>
          <p:cNvPr id="233" name="Google Shape;233;p28"/>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234" name="Google Shape;234;p28"/>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5" name="Google Shape;235;p28"/>
          <p:cNvSpPr/>
          <p:nvPr/>
        </p:nvSpPr>
        <p:spPr>
          <a:xfrm>
            <a:off x="-557425" y="4120225"/>
            <a:ext cx="1557000" cy="15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8"/>
          <p:cNvSpPr/>
          <p:nvPr/>
        </p:nvSpPr>
        <p:spPr>
          <a:xfrm>
            <a:off x="7424775" y="-588601"/>
            <a:ext cx="1128300" cy="11283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8"/>
          <p:cNvSpPr/>
          <p:nvPr/>
        </p:nvSpPr>
        <p:spPr>
          <a:xfrm>
            <a:off x="1769063" y="-1202425"/>
            <a:ext cx="1557000" cy="1557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BLANK_6">
    <p:spTree>
      <p:nvGrpSpPr>
        <p:cNvPr id="1" name="Shape 238"/>
        <p:cNvGrpSpPr/>
        <p:nvPr/>
      </p:nvGrpSpPr>
      <p:grpSpPr>
        <a:xfrm>
          <a:off x="0" y="0"/>
          <a:ext cx="0" cy="0"/>
          <a:chOff x="0" y="0"/>
          <a:chExt cx="0" cy="0"/>
        </a:xfrm>
      </p:grpSpPr>
      <p:sp>
        <p:nvSpPr>
          <p:cNvPr id="239" name="Google Shape;239;p29"/>
          <p:cNvSpPr/>
          <p:nvPr/>
        </p:nvSpPr>
        <p:spPr>
          <a:xfrm>
            <a:off x="8347175" y="-376025"/>
            <a:ext cx="1507200" cy="1507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9"/>
          <p:cNvSpPr/>
          <p:nvPr/>
        </p:nvSpPr>
        <p:spPr>
          <a:xfrm>
            <a:off x="7775226" y="4059898"/>
            <a:ext cx="2246700" cy="22467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9"/>
          <p:cNvSpPr/>
          <p:nvPr/>
        </p:nvSpPr>
        <p:spPr>
          <a:xfrm>
            <a:off x="542325" y="-630351"/>
            <a:ext cx="1128300" cy="11283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9"/>
          <p:cNvSpPr/>
          <p:nvPr/>
        </p:nvSpPr>
        <p:spPr>
          <a:xfrm>
            <a:off x="172075" y="4404750"/>
            <a:ext cx="1557000" cy="1557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9"/>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244" name="Google Shape;244;p29"/>
          <p:cNvSpPr txBox="1">
            <a:spLocks noGrp="1"/>
          </p:cNvSpPr>
          <p:nvPr>
            <p:ph type="title"/>
          </p:nvPr>
        </p:nvSpPr>
        <p:spPr>
          <a:xfrm>
            <a:off x="4572000" y="932925"/>
            <a:ext cx="3855300" cy="610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5" name="Google Shape;245;p29"/>
          <p:cNvSpPr txBox="1">
            <a:spLocks noGrp="1"/>
          </p:cNvSpPr>
          <p:nvPr>
            <p:ph type="subTitle" idx="1"/>
          </p:nvPr>
        </p:nvSpPr>
        <p:spPr>
          <a:xfrm>
            <a:off x="4572000" y="1677450"/>
            <a:ext cx="3855300" cy="1069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6" name="Google Shape;246;p29"/>
          <p:cNvSpPr txBox="1"/>
          <p:nvPr/>
        </p:nvSpPr>
        <p:spPr>
          <a:xfrm>
            <a:off x="4572000" y="3373675"/>
            <a:ext cx="3623700" cy="63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lt1"/>
                </a:solidFill>
                <a:latin typeface="Barlow Semi Condensed"/>
                <a:ea typeface="Barlow Semi Condensed"/>
                <a:cs typeface="Barlow Semi Condensed"/>
                <a:sym typeface="Barlow Semi Condensed"/>
              </a:rPr>
              <a:t>Credits: </a:t>
            </a:r>
            <a:r>
              <a:rPr lang="en" sz="1200">
                <a:solidFill>
                  <a:schemeClr val="lt1"/>
                </a:solidFill>
                <a:latin typeface="Barlow Semi Condensed Medium"/>
                <a:ea typeface="Barlow Semi Condensed Medium"/>
                <a:cs typeface="Barlow Semi Condensed Medium"/>
                <a:sym typeface="Barlow Semi Condensed Medium"/>
              </a:rPr>
              <a:t>This presentation template was created by </a:t>
            </a:r>
            <a:r>
              <a:rPr lang="en" sz="1200" b="1">
                <a:solidFill>
                  <a:schemeClr val="lt1"/>
                </a:solidFill>
                <a:uFill>
                  <a:noFill/>
                </a:uFill>
                <a:latin typeface="Barlow Semi Condensed"/>
                <a:ea typeface="Barlow Semi Condensed"/>
                <a:cs typeface="Barlow Semi Condensed"/>
                <a:sym typeface="Barlow Semi Condensed"/>
                <a:hlinkClick r:id="rId2">
                  <a:extLst>
                    <a:ext uri="{A12FA001-AC4F-418D-AE19-62706E023703}">
                      <ahyp:hlinkClr xmlns:ahyp="http://schemas.microsoft.com/office/drawing/2018/hyperlinkcolor" val="tx"/>
                    </a:ext>
                  </a:extLst>
                </a:hlinkClick>
              </a:rPr>
              <a:t>Slidesgo</a:t>
            </a:r>
            <a:r>
              <a:rPr lang="en" sz="1200">
                <a:solidFill>
                  <a:schemeClr val="lt1"/>
                </a:solidFill>
                <a:latin typeface="Barlow Semi Condensed Medium"/>
                <a:ea typeface="Barlow Semi Condensed Medium"/>
                <a:cs typeface="Barlow Semi Condensed Medium"/>
                <a:sym typeface="Barlow Semi Condensed Medium"/>
              </a:rPr>
              <a:t>, including icons by </a:t>
            </a:r>
            <a:r>
              <a:rPr lang="en" sz="1200" b="1">
                <a:solidFill>
                  <a:schemeClr val="lt1"/>
                </a:solidFill>
                <a:uFill>
                  <a:noFill/>
                </a:uFill>
                <a:latin typeface="Barlow Semi Condensed"/>
                <a:ea typeface="Barlow Semi Condensed"/>
                <a:cs typeface="Barlow Semi Condensed"/>
                <a:sym typeface="Barlow Semi Condensed"/>
                <a:hlinkClick r:id="rId3">
                  <a:extLst>
                    <a:ext uri="{A12FA001-AC4F-418D-AE19-62706E023703}">
                      <ahyp:hlinkClr xmlns:ahyp="http://schemas.microsoft.com/office/drawing/2018/hyperlinkcolor" val="tx"/>
                    </a:ext>
                  </a:extLst>
                </a:hlinkClick>
              </a:rPr>
              <a:t>Flaticon</a:t>
            </a:r>
            <a:r>
              <a:rPr lang="en" sz="1200">
                <a:solidFill>
                  <a:schemeClr val="lt1"/>
                </a:solidFill>
                <a:latin typeface="Barlow Semi Condensed Medium"/>
                <a:ea typeface="Barlow Semi Condensed Medium"/>
                <a:cs typeface="Barlow Semi Condensed Medium"/>
                <a:sym typeface="Barlow Semi Condensed Medium"/>
              </a:rPr>
              <a:t>, infographics &amp; images by </a:t>
            </a:r>
            <a:r>
              <a:rPr lang="en" sz="1200" b="1">
                <a:solidFill>
                  <a:schemeClr val="lt1"/>
                </a:solidFill>
                <a:uFill>
                  <a:noFill/>
                </a:uFill>
                <a:latin typeface="Barlow Semi Condensed"/>
                <a:ea typeface="Barlow Semi Condensed"/>
                <a:cs typeface="Barlow Semi Condensed"/>
                <a:sym typeface="Barlow Semi Condensed"/>
                <a:hlinkClick r:id="rId4">
                  <a:extLst>
                    <a:ext uri="{A12FA001-AC4F-418D-AE19-62706E023703}">
                      <ahyp:hlinkClr xmlns:ahyp="http://schemas.microsoft.com/office/drawing/2018/hyperlinkcolor" val="tx"/>
                    </a:ext>
                  </a:extLst>
                </a:hlinkClick>
              </a:rPr>
              <a:t>Freepik</a:t>
            </a:r>
            <a:endParaRPr sz="1200">
              <a:solidFill>
                <a:schemeClr val="lt1"/>
              </a:solidFill>
              <a:latin typeface="Barlow Semi Condensed Medium"/>
              <a:ea typeface="Barlow Semi Condensed Medium"/>
              <a:cs typeface="Barlow Semi Condensed Medium"/>
              <a:sym typeface="Barlow Semi Condensed Medium"/>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BLANK_8">
    <p:spTree>
      <p:nvGrpSpPr>
        <p:cNvPr id="1" name="Shape 247"/>
        <p:cNvGrpSpPr/>
        <p:nvPr/>
      </p:nvGrpSpPr>
      <p:grpSpPr>
        <a:xfrm>
          <a:off x="0" y="0"/>
          <a:ext cx="0" cy="0"/>
          <a:chOff x="0" y="0"/>
          <a:chExt cx="0" cy="0"/>
        </a:xfrm>
      </p:grpSpPr>
      <p:sp>
        <p:nvSpPr>
          <p:cNvPr id="248" name="Google Shape;248;p30"/>
          <p:cNvSpPr/>
          <p:nvPr/>
        </p:nvSpPr>
        <p:spPr>
          <a:xfrm>
            <a:off x="7237325" y="3428201"/>
            <a:ext cx="2489100" cy="24891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0"/>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250" name="Google Shape;250;p30"/>
          <p:cNvSpPr/>
          <p:nvPr/>
        </p:nvSpPr>
        <p:spPr>
          <a:xfrm>
            <a:off x="6490375" y="-782725"/>
            <a:ext cx="1239900" cy="1239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0"/>
          <p:cNvSpPr/>
          <p:nvPr/>
        </p:nvSpPr>
        <p:spPr>
          <a:xfrm>
            <a:off x="-593400" y="1073349"/>
            <a:ext cx="1128300" cy="11283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7775226" y="4075123"/>
            <a:ext cx="2246700" cy="22467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 name="Google Shape;26;p4"/>
          <p:cNvSpPr txBox="1">
            <a:spLocks noGrp="1"/>
          </p:cNvSpPr>
          <p:nvPr>
            <p:ph type="body" idx="1"/>
          </p:nvPr>
        </p:nvSpPr>
        <p:spPr>
          <a:xfrm>
            <a:off x="714000" y="1187700"/>
            <a:ext cx="7713300" cy="34164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accent4"/>
              </a:buClr>
              <a:buSzPts val="1200"/>
              <a:buFont typeface="Barlow Semi Condensed"/>
              <a:buAutoNum type="arabicPeriod"/>
              <a:defRPr sz="12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
        <p:nvSpPr>
          <p:cNvPr id="27" name="Google Shape;27;p4"/>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a:buNone/>
              <a:defRPr b="1">
                <a:solidFill>
                  <a:schemeClr val="lt1"/>
                </a:solidFill>
                <a:latin typeface="Barlow Semi Condensed"/>
                <a:ea typeface="Barlow Semi Condensed"/>
                <a:cs typeface="Barlow Semi Condensed"/>
                <a:sym typeface="Barlow Semi Condensed"/>
              </a:defRPr>
            </a:lvl1pPr>
            <a:lvl2pPr lvl="1">
              <a:buNone/>
              <a:defRPr b="1">
                <a:solidFill>
                  <a:schemeClr val="lt1"/>
                </a:solidFill>
                <a:latin typeface="Barlow Semi Condensed"/>
                <a:ea typeface="Barlow Semi Condensed"/>
                <a:cs typeface="Barlow Semi Condensed"/>
                <a:sym typeface="Barlow Semi Condensed"/>
              </a:defRPr>
            </a:lvl2pPr>
            <a:lvl3pPr lvl="2">
              <a:buNone/>
              <a:defRPr b="1">
                <a:solidFill>
                  <a:schemeClr val="lt1"/>
                </a:solidFill>
                <a:latin typeface="Barlow Semi Condensed"/>
                <a:ea typeface="Barlow Semi Condensed"/>
                <a:cs typeface="Barlow Semi Condensed"/>
                <a:sym typeface="Barlow Semi Condensed"/>
              </a:defRPr>
            </a:lvl3pPr>
            <a:lvl4pPr lvl="3">
              <a:buNone/>
              <a:defRPr b="1">
                <a:solidFill>
                  <a:schemeClr val="lt1"/>
                </a:solidFill>
                <a:latin typeface="Barlow Semi Condensed"/>
                <a:ea typeface="Barlow Semi Condensed"/>
                <a:cs typeface="Barlow Semi Condensed"/>
                <a:sym typeface="Barlow Semi Condensed"/>
              </a:defRPr>
            </a:lvl4pPr>
            <a:lvl5pPr lvl="4">
              <a:buNone/>
              <a:defRPr b="1">
                <a:solidFill>
                  <a:schemeClr val="lt1"/>
                </a:solidFill>
                <a:latin typeface="Barlow Semi Condensed"/>
                <a:ea typeface="Barlow Semi Condensed"/>
                <a:cs typeface="Barlow Semi Condensed"/>
                <a:sym typeface="Barlow Semi Condensed"/>
              </a:defRPr>
            </a:lvl5pPr>
            <a:lvl6pPr lvl="5">
              <a:buNone/>
              <a:defRPr b="1">
                <a:solidFill>
                  <a:schemeClr val="lt1"/>
                </a:solidFill>
                <a:latin typeface="Barlow Semi Condensed"/>
                <a:ea typeface="Barlow Semi Condensed"/>
                <a:cs typeface="Barlow Semi Condensed"/>
                <a:sym typeface="Barlow Semi Condensed"/>
              </a:defRPr>
            </a:lvl6pPr>
            <a:lvl7pPr lvl="6">
              <a:buNone/>
              <a:defRPr b="1">
                <a:solidFill>
                  <a:schemeClr val="lt1"/>
                </a:solidFill>
                <a:latin typeface="Barlow Semi Condensed"/>
                <a:ea typeface="Barlow Semi Condensed"/>
                <a:cs typeface="Barlow Semi Condensed"/>
                <a:sym typeface="Barlow Semi Condensed"/>
              </a:defRPr>
            </a:lvl7pPr>
            <a:lvl8pPr lvl="7">
              <a:buNone/>
              <a:defRPr b="1">
                <a:solidFill>
                  <a:schemeClr val="lt1"/>
                </a:solidFill>
                <a:latin typeface="Barlow Semi Condensed"/>
                <a:ea typeface="Barlow Semi Condensed"/>
                <a:cs typeface="Barlow Semi Condensed"/>
                <a:sym typeface="Barlow Semi Condensed"/>
              </a:defRPr>
            </a:lvl8pPr>
            <a:lvl9pPr lvl="8">
              <a:buNone/>
              <a:defRPr b="1">
                <a:solidFill>
                  <a:schemeClr val="lt1"/>
                </a:solidFill>
                <a:latin typeface="Barlow Semi Condensed"/>
                <a:ea typeface="Barlow Semi Condensed"/>
                <a:cs typeface="Barlow Semi Condensed"/>
                <a:sym typeface="Barlow Semi Condensed"/>
              </a:defRPr>
            </a:lvl9pPr>
          </a:lstStyle>
          <a:p>
            <a:pPr marL="0" lvl="0" indent="0" algn="ctr" rtl="0">
              <a:spcBef>
                <a:spcPts val="0"/>
              </a:spcBef>
              <a:spcAft>
                <a:spcPts val="0"/>
              </a:spcAft>
              <a:buNone/>
            </a:pPr>
            <a:fld id="{00000000-1234-1234-1234-123412341234}" type="slidenum">
              <a:rPr lang="en"/>
              <a:t>‹#›</a:t>
            </a:fld>
            <a:endParaRPr/>
          </a:p>
        </p:txBody>
      </p:sp>
      <p:sp>
        <p:nvSpPr>
          <p:cNvPr id="28" name="Google Shape;28;p4"/>
          <p:cNvSpPr/>
          <p:nvPr/>
        </p:nvSpPr>
        <p:spPr>
          <a:xfrm>
            <a:off x="7231800" y="-783600"/>
            <a:ext cx="1431900" cy="1431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BLANK_7">
    <p:spTree>
      <p:nvGrpSpPr>
        <p:cNvPr id="1" name="Shape 252"/>
        <p:cNvGrpSpPr/>
        <p:nvPr/>
      </p:nvGrpSpPr>
      <p:grpSpPr>
        <a:xfrm>
          <a:off x="0" y="0"/>
          <a:ext cx="0" cy="0"/>
          <a:chOff x="0" y="0"/>
          <a:chExt cx="0" cy="0"/>
        </a:xfrm>
      </p:grpSpPr>
      <p:sp>
        <p:nvSpPr>
          <p:cNvPr id="253" name="Google Shape;253;p31"/>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254" name="Google Shape;254;p31"/>
          <p:cNvSpPr/>
          <p:nvPr/>
        </p:nvSpPr>
        <p:spPr>
          <a:xfrm>
            <a:off x="355675" y="-983375"/>
            <a:ext cx="1239900" cy="1239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1"/>
          <p:cNvSpPr/>
          <p:nvPr/>
        </p:nvSpPr>
        <p:spPr>
          <a:xfrm>
            <a:off x="-1098075" y="3794976"/>
            <a:ext cx="2489100" cy="24891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1"/>
          <p:cNvSpPr/>
          <p:nvPr/>
        </p:nvSpPr>
        <p:spPr>
          <a:xfrm>
            <a:off x="8472450" y="154675"/>
            <a:ext cx="1557000" cy="155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1"/>
          <p:cNvSpPr/>
          <p:nvPr/>
        </p:nvSpPr>
        <p:spPr>
          <a:xfrm>
            <a:off x="6983075" y="4827724"/>
            <a:ext cx="1128300" cy="11283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61"/>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62"/>
        <p:cNvGrpSpPr/>
        <p:nvPr/>
      </p:nvGrpSpPr>
      <p:grpSpPr>
        <a:xfrm>
          <a:off x="0" y="0"/>
          <a:ext cx="0" cy="0"/>
          <a:chOff x="0" y="0"/>
          <a:chExt cx="0" cy="0"/>
        </a:xfrm>
      </p:grpSpPr>
      <p:sp>
        <p:nvSpPr>
          <p:cNvPr id="263" name="Google Shape;263;p3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p:nvPr/>
        </p:nvSpPr>
        <p:spPr>
          <a:xfrm>
            <a:off x="7513950" y="-775400"/>
            <a:ext cx="1507200" cy="1507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
          <p:cNvSpPr/>
          <p:nvPr/>
        </p:nvSpPr>
        <p:spPr>
          <a:xfrm>
            <a:off x="7775226" y="4075123"/>
            <a:ext cx="2246700" cy="22467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p:nvPr/>
        </p:nvSpPr>
        <p:spPr>
          <a:xfrm>
            <a:off x="149850" y="-680451"/>
            <a:ext cx="1128300" cy="11283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a:off x="292225" y="4370750"/>
            <a:ext cx="1557000" cy="155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5" name="Google Shape;35;p5"/>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sp>
        <p:nvSpPr>
          <p:cNvPr id="36" name="Google Shape;36;p5"/>
          <p:cNvSpPr txBox="1">
            <a:spLocks noGrp="1"/>
          </p:cNvSpPr>
          <p:nvPr>
            <p:ph type="title" idx="2"/>
          </p:nvPr>
        </p:nvSpPr>
        <p:spPr>
          <a:xfrm>
            <a:off x="1386782" y="2749250"/>
            <a:ext cx="2964000" cy="457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7" name="Google Shape;37;p5"/>
          <p:cNvSpPr txBox="1">
            <a:spLocks noGrp="1"/>
          </p:cNvSpPr>
          <p:nvPr>
            <p:ph type="subTitle" idx="1"/>
          </p:nvPr>
        </p:nvSpPr>
        <p:spPr>
          <a:xfrm>
            <a:off x="1386775" y="3206750"/>
            <a:ext cx="2964000" cy="852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 name="Google Shape;38;p5"/>
          <p:cNvSpPr txBox="1">
            <a:spLocks noGrp="1"/>
          </p:cNvSpPr>
          <p:nvPr>
            <p:ph type="title" idx="3"/>
          </p:nvPr>
        </p:nvSpPr>
        <p:spPr>
          <a:xfrm>
            <a:off x="4920332" y="2749250"/>
            <a:ext cx="2964000" cy="457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9" name="Google Shape;39;p5"/>
          <p:cNvSpPr txBox="1">
            <a:spLocks noGrp="1"/>
          </p:cNvSpPr>
          <p:nvPr>
            <p:ph type="subTitle" idx="4"/>
          </p:nvPr>
        </p:nvSpPr>
        <p:spPr>
          <a:xfrm>
            <a:off x="4920325" y="3206750"/>
            <a:ext cx="2964000" cy="852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6455175" y="-783600"/>
            <a:ext cx="1431900" cy="1431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6"/>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3" name="Google Shape;43;p6"/>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44" name="Google Shape;44;p6"/>
          <p:cNvSpPr/>
          <p:nvPr/>
        </p:nvSpPr>
        <p:spPr>
          <a:xfrm>
            <a:off x="-920725" y="3156025"/>
            <a:ext cx="1507200" cy="1507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a:off x="5710250" y="4742899"/>
            <a:ext cx="1617600" cy="16176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48" name="Google Shape;48;p7"/>
          <p:cNvSpPr txBox="1">
            <a:spLocks noGrp="1"/>
          </p:cNvSpPr>
          <p:nvPr>
            <p:ph type="title"/>
          </p:nvPr>
        </p:nvSpPr>
        <p:spPr>
          <a:xfrm>
            <a:off x="714000" y="1311025"/>
            <a:ext cx="3912300" cy="464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9" name="Google Shape;49;p7"/>
          <p:cNvSpPr txBox="1">
            <a:spLocks noGrp="1"/>
          </p:cNvSpPr>
          <p:nvPr>
            <p:ph type="subTitle" idx="1"/>
          </p:nvPr>
        </p:nvSpPr>
        <p:spPr>
          <a:xfrm>
            <a:off x="714000" y="1925800"/>
            <a:ext cx="3912300" cy="208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50" name="Google Shape;50;p7"/>
          <p:cNvSpPr/>
          <p:nvPr/>
        </p:nvSpPr>
        <p:spPr>
          <a:xfrm>
            <a:off x="1060650" y="-783600"/>
            <a:ext cx="1431900" cy="1431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a:off x="3544650" y="4231426"/>
            <a:ext cx="1799700" cy="17997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2"/>
        <p:cNvGrpSpPr/>
        <p:nvPr/>
      </p:nvGrpSpPr>
      <p:grpSpPr>
        <a:xfrm>
          <a:off x="0" y="0"/>
          <a:ext cx="0" cy="0"/>
          <a:chOff x="0" y="0"/>
          <a:chExt cx="0" cy="0"/>
        </a:xfrm>
      </p:grpSpPr>
      <p:sp>
        <p:nvSpPr>
          <p:cNvPr id="53" name="Google Shape;53;p8"/>
          <p:cNvSpPr/>
          <p:nvPr/>
        </p:nvSpPr>
        <p:spPr>
          <a:xfrm>
            <a:off x="7273125" y="-775375"/>
            <a:ext cx="1507200" cy="1507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a:off x="-450975" y="4120225"/>
            <a:ext cx="1557000" cy="1557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a:off x="7775226" y="4075123"/>
            <a:ext cx="2246700" cy="22467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a:off x="-858599" y="-991252"/>
            <a:ext cx="2246700" cy="22467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8"/>
          <p:cNvSpPr txBox="1">
            <a:spLocks noGrp="1"/>
          </p:cNvSpPr>
          <p:nvPr>
            <p:ph type="title"/>
          </p:nvPr>
        </p:nvSpPr>
        <p:spPr>
          <a:xfrm>
            <a:off x="1388100" y="1530999"/>
            <a:ext cx="6367800" cy="22005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8" name="Google Shape;58;p8"/>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txBox="1">
            <a:spLocks noGrp="1"/>
          </p:cNvSpPr>
          <p:nvPr>
            <p:ph type="subTitle" idx="1"/>
          </p:nvPr>
        </p:nvSpPr>
        <p:spPr>
          <a:xfrm>
            <a:off x="2275813" y="2350825"/>
            <a:ext cx="4711500" cy="1165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1" name="Google Shape;61;p9"/>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62" name="Google Shape;62;p9"/>
          <p:cNvSpPr txBox="1">
            <a:spLocks noGrp="1"/>
          </p:cNvSpPr>
          <p:nvPr>
            <p:ph type="title"/>
          </p:nvPr>
        </p:nvSpPr>
        <p:spPr>
          <a:xfrm>
            <a:off x="2275813" y="1635263"/>
            <a:ext cx="4711500" cy="464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3"/>
        <p:cNvGrpSpPr/>
        <p:nvPr/>
      </p:nvGrpSpPr>
      <p:grpSpPr>
        <a:xfrm>
          <a:off x="0" y="0"/>
          <a:ext cx="0" cy="0"/>
          <a:chOff x="0" y="0"/>
          <a:chExt cx="0" cy="0"/>
        </a:xfrm>
      </p:grpSpPr>
      <p:sp>
        <p:nvSpPr>
          <p:cNvPr id="64" name="Google Shape;64;p10"/>
          <p:cNvSpPr txBox="1">
            <a:spLocks noGrp="1"/>
          </p:cNvSpPr>
          <p:nvPr>
            <p:ph type="body" idx="1"/>
          </p:nvPr>
        </p:nvSpPr>
        <p:spPr>
          <a:xfrm>
            <a:off x="714000" y="3982308"/>
            <a:ext cx="7713300" cy="605100"/>
          </a:xfrm>
          <a:prstGeom prst="rect">
            <a:avLst/>
          </a:prstGeom>
          <a:solidFill>
            <a:schemeClr val="dk1"/>
          </a:solidFill>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400"/>
              <a:buNone/>
              <a:defRPr sz="2200">
                <a:latin typeface="Montserrat ExtraBold"/>
                <a:ea typeface="Montserrat ExtraBold"/>
                <a:cs typeface="Montserrat ExtraBold"/>
                <a:sym typeface="Montserrat ExtraBold"/>
              </a:defRPr>
            </a:lvl1pPr>
          </a:lstStyle>
          <a:p>
            <a:endParaRPr/>
          </a:p>
        </p:txBody>
      </p:sp>
      <p:sp>
        <p:nvSpPr>
          <p:cNvPr id="65" name="Google Shape;65;p10"/>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66" name="Google Shape;66;p10"/>
          <p:cNvSpPr/>
          <p:nvPr/>
        </p:nvSpPr>
        <p:spPr>
          <a:xfrm>
            <a:off x="8302075" y="406613"/>
            <a:ext cx="1507200" cy="1507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0"/>
          <p:cNvSpPr/>
          <p:nvPr/>
        </p:nvSpPr>
        <p:spPr>
          <a:xfrm>
            <a:off x="-390525" y="-542375"/>
            <a:ext cx="1431900" cy="1431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000" y="648300"/>
            <a:ext cx="7713300" cy="4641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2pPr>
            <a:lvl3pPr lvl="2">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3pPr>
            <a:lvl4pPr lvl="3">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4pPr>
            <a:lvl5pPr lvl="4">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5pPr>
            <a:lvl6pPr lvl="5">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6pPr>
            <a:lvl7pPr lvl="6">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7pPr>
            <a:lvl8pPr lvl="7">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8pPr>
            <a:lvl9pPr lvl="8">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9pPr>
          </a:lstStyle>
          <a:p>
            <a:endParaRPr/>
          </a:p>
        </p:txBody>
      </p:sp>
      <p:sp>
        <p:nvSpPr>
          <p:cNvPr id="7" name="Google Shape;7;p1"/>
          <p:cNvSpPr txBox="1">
            <a:spLocks noGrp="1"/>
          </p:cNvSpPr>
          <p:nvPr>
            <p:ph type="body" idx="1"/>
          </p:nvPr>
        </p:nvSpPr>
        <p:spPr>
          <a:xfrm>
            <a:off x="714000" y="1187700"/>
            <a:ext cx="77133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1pPr>
            <a:lvl2pPr marL="914400" lvl="1" indent="-31750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2pPr>
            <a:lvl3pPr marL="1371600" lvl="2" indent="-31750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3pPr>
            <a:lvl4pPr marL="1828800" lvl="3" indent="-31750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4pPr>
            <a:lvl5pPr marL="2286000" lvl="4" indent="-31750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5pPr>
            <a:lvl6pPr marL="2743200" lvl="5" indent="-31750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6pPr>
            <a:lvl7pPr marL="3200400" lvl="6" indent="-31750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7pPr>
            <a:lvl8pPr marL="3657600" lvl="7" indent="-31750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8pPr>
            <a:lvl9pPr marL="4114800" lvl="8" indent="-31750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9pPr>
          </a:lstStyle>
          <a:p>
            <a:endParaRPr/>
          </a:p>
        </p:txBody>
      </p:sp>
      <p:sp>
        <p:nvSpPr>
          <p:cNvPr id="8" name="Google Shape;8;p1"/>
          <p:cNvSpPr txBox="1">
            <a:spLocks noGrp="1"/>
          </p:cNvSpPr>
          <p:nvPr>
            <p:ph type="sldNum" idx="12"/>
          </p:nvPr>
        </p:nvSpPr>
        <p:spPr>
          <a:xfrm>
            <a:off x="8472450" y="4663223"/>
            <a:ext cx="548700" cy="310200"/>
          </a:xfrm>
          <a:prstGeom prst="rect">
            <a:avLst/>
          </a:prstGeom>
          <a:noFill/>
          <a:ln>
            <a:noFill/>
          </a:ln>
        </p:spPr>
        <p:txBody>
          <a:bodyPr spcFirstLastPara="1" wrap="square" lIns="91425" tIns="91425" rIns="91425" bIns="91425" anchor="ctr" anchorCtr="0">
            <a:normAutofit lnSpcReduction="20000"/>
          </a:bodyPr>
          <a:lstStyle>
            <a:lvl1pPr lvl="0" algn="ctr">
              <a:buNone/>
              <a:defRPr sz="1000" b="1">
                <a:solidFill>
                  <a:schemeClr val="lt1"/>
                </a:solidFill>
                <a:latin typeface="Barlow Semi Condensed"/>
                <a:ea typeface="Barlow Semi Condensed"/>
                <a:cs typeface="Barlow Semi Condensed"/>
                <a:sym typeface="Barlow Semi Condensed"/>
              </a:defRPr>
            </a:lvl1pPr>
            <a:lvl2pPr lvl="1" algn="ctr">
              <a:buNone/>
              <a:defRPr sz="1000" b="1">
                <a:solidFill>
                  <a:schemeClr val="lt1"/>
                </a:solidFill>
                <a:latin typeface="Barlow Semi Condensed"/>
                <a:ea typeface="Barlow Semi Condensed"/>
                <a:cs typeface="Barlow Semi Condensed"/>
                <a:sym typeface="Barlow Semi Condensed"/>
              </a:defRPr>
            </a:lvl2pPr>
            <a:lvl3pPr lvl="2" algn="ctr">
              <a:buNone/>
              <a:defRPr sz="1000" b="1">
                <a:solidFill>
                  <a:schemeClr val="lt1"/>
                </a:solidFill>
                <a:latin typeface="Barlow Semi Condensed"/>
                <a:ea typeface="Barlow Semi Condensed"/>
                <a:cs typeface="Barlow Semi Condensed"/>
                <a:sym typeface="Barlow Semi Condensed"/>
              </a:defRPr>
            </a:lvl3pPr>
            <a:lvl4pPr lvl="3" algn="ctr">
              <a:buNone/>
              <a:defRPr sz="1000" b="1">
                <a:solidFill>
                  <a:schemeClr val="lt1"/>
                </a:solidFill>
                <a:latin typeface="Barlow Semi Condensed"/>
                <a:ea typeface="Barlow Semi Condensed"/>
                <a:cs typeface="Barlow Semi Condensed"/>
                <a:sym typeface="Barlow Semi Condensed"/>
              </a:defRPr>
            </a:lvl4pPr>
            <a:lvl5pPr lvl="4" algn="ctr">
              <a:buNone/>
              <a:defRPr sz="1000" b="1">
                <a:solidFill>
                  <a:schemeClr val="lt1"/>
                </a:solidFill>
                <a:latin typeface="Barlow Semi Condensed"/>
                <a:ea typeface="Barlow Semi Condensed"/>
                <a:cs typeface="Barlow Semi Condensed"/>
                <a:sym typeface="Barlow Semi Condensed"/>
              </a:defRPr>
            </a:lvl5pPr>
            <a:lvl6pPr lvl="5" algn="ctr">
              <a:buNone/>
              <a:defRPr sz="1000" b="1">
                <a:solidFill>
                  <a:schemeClr val="lt1"/>
                </a:solidFill>
                <a:latin typeface="Barlow Semi Condensed"/>
                <a:ea typeface="Barlow Semi Condensed"/>
                <a:cs typeface="Barlow Semi Condensed"/>
                <a:sym typeface="Barlow Semi Condensed"/>
              </a:defRPr>
            </a:lvl6pPr>
            <a:lvl7pPr lvl="6" algn="ctr">
              <a:buNone/>
              <a:defRPr sz="1000" b="1">
                <a:solidFill>
                  <a:schemeClr val="lt1"/>
                </a:solidFill>
                <a:latin typeface="Barlow Semi Condensed"/>
                <a:ea typeface="Barlow Semi Condensed"/>
                <a:cs typeface="Barlow Semi Condensed"/>
                <a:sym typeface="Barlow Semi Condensed"/>
              </a:defRPr>
            </a:lvl7pPr>
            <a:lvl8pPr lvl="7" algn="ctr">
              <a:buNone/>
              <a:defRPr sz="1000" b="1">
                <a:solidFill>
                  <a:schemeClr val="lt1"/>
                </a:solidFill>
                <a:latin typeface="Barlow Semi Condensed"/>
                <a:ea typeface="Barlow Semi Condensed"/>
                <a:cs typeface="Barlow Semi Condensed"/>
                <a:sym typeface="Barlow Semi Condensed"/>
              </a:defRPr>
            </a:lvl8pPr>
            <a:lvl9pPr lvl="8" algn="ctr">
              <a:buNone/>
              <a:defRPr sz="1000" b="1">
                <a:solidFill>
                  <a:schemeClr val="lt1"/>
                </a:solidFill>
                <a:latin typeface="Barlow Semi Condensed"/>
                <a:ea typeface="Barlow Semi Condensed"/>
                <a:cs typeface="Barlow Semi Condensed"/>
                <a:sym typeface="Barlow Semi Condensed"/>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58"/>
        <p:cNvGrpSpPr/>
        <p:nvPr/>
      </p:nvGrpSpPr>
      <p:grpSpPr>
        <a:xfrm>
          <a:off x="0" y="0"/>
          <a:ext cx="0" cy="0"/>
          <a:chOff x="0" y="0"/>
          <a:chExt cx="0" cy="0"/>
        </a:xfrm>
      </p:grpSpPr>
      <p:sp>
        <p:nvSpPr>
          <p:cNvPr id="259" name="Google Shape;259;p32"/>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60" name="Google Shape;260;p32"/>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1.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4.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4.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6.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hyperlink" Target="https://storyset.com/?utm_source=slidesgo_template&amp;utm_medium=referral-link&amp;utm_campaign=slidesgo_contents_of_this_template&amp;utm_term=storyset&amp;utm_content=storyset" TargetMode="External"/><Relationship Id="rId3" Type="http://schemas.openxmlformats.org/officeDocument/2006/relationships/hyperlink" Target="http://bit.ly/2Tynxth" TargetMode="External"/><Relationship Id="rId7"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12" Type="http://schemas.openxmlformats.org/officeDocument/2006/relationships/slide" Target="slide48.xm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slide" Target="slide47.xml"/><Relationship Id="rId11" Type="http://schemas.openxmlformats.org/officeDocument/2006/relationships/slide" Target="slide45.xml"/><Relationship Id="rId5" Type="http://schemas.openxmlformats.org/officeDocument/2006/relationships/hyperlink" Target="http://bit.ly/33VAFh3" TargetMode="External"/><Relationship Id="rId15" Type="http://schemas.openxmlformats.org/officeDocument/2006/relationships/slide" Target="slide55.xml"/><Relationship Id="rId10" Type="http://schemas.openxmlformats.org/officeDocument/2006/relationships/slide" Target="slide44.xml"/><Relationship Id="rId4" Type="http://schemas.openxmlformats.org/officeDocument/2006/relationships/hyperlink" Target="http://bit.ly/30B07Gq" TargetMode="External"/><Relationship Id="rId9" Type="http://schemas.openxmlformats.org/officeDocument/2006/relationships/slide" Target="slide40.xml"/><Relationship Id="rId14" Type="http://schemas.openxmlformats.org/officeDocument/2006/relationships/slide" Target="slide4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hyperlink" Target="https://docs.google.com/spreadsheets/d/13N8z7QJngvLgOWJGuX2exKtI17gZJsgDot6ie8I07fw/copy#gid=185473485" TargetMode="External"/><Relationship Id="rId2" Type="http://schemas.openxmlformats.org/officeDocument/2006/relationships/notesSlide" Target="../notesSlides/notesSlide27.xml"/><Relationship Id="rId1" Type="http://schemas.openxmlformats.org/officeDocument/2006/relationships/slideLayout" Target="../slideLayouts/slideLayout26.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hyperlink" Target="https://docs.google.com/spreadsheets/d/13N8z7QJngvLgOWJGuX2exKtI17gZJsgDot6ie8I07fw/copy#gid=1078259573" TargetMode="External"/><Relationship Id="rId2" Type="http://schemas.openxmlformats.org/officeDocument/2006/relationships/notesSlide" Target="../notesSlides/notesSlide38.xml"/><Relationship Id="rId1" Type="http://schemas.openxmlformats.org/officeDocument/2006/relationships/slideLayout" Target="../slideLayouts/slideLayout27.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hyperlink" Target="https://docs.google.com/spreadsheets/d/13N8z7QJngvLgOWJGuX2exKtI17gZJsgDot6ie8I07fw/copy#gid=0" TargetMode="External"/><Relationship Id="rId2" Type="http://schemas.openxmlformats.org/officeDocument/2006/relationships/notesSlide" Target="../notesSlides/notesSlide39.xml"/><Relationship Id="rId1" Type="http://schemas.openxmlformats.org/officeDocument/2006/relationships/slideLayout" Target="../slideLayouts/slideLayout26.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3" Type="http://schemas.openxmlformats.org/officeDocument/2006/relationships/hyperlink" Target="https://www.freepik.com/free-vector/people-using-aumented-reality-smartphones_11400341.htm/?utm_source=slidesgo_template&amp;utm_medium=referral-link&amp;utm_campaign=sg_resources&amp;utm_content=freepik" TargetMode="External"/><Relationship Id="rId2" Type="http://schemas.openxmlformats.org/officeDocument/2006/relationships/notesSlide" Target="../notesSlides/notesSlide43.xml"/><Relationship Id="rId1" Type="http://schemas.openxmlformats.org/officeDocument/2006/relationships/slideLayout" Target="../slideLayouts/slideLayout24.xml"/><Relationship Id="rId4" Type="http://schemas.openxmlformats.org/officeDocument/2006/relationships/hyperlink" Target="https://www.freepik.com/free-vector/people-using-aumented-reality-smartphones_11519228.htm/?utm_source=slidesgo_template&amp;utm_medium=referral-link&amp;utm_campaign=sg_resources&amp;utm_content=freepik"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www.freepik.com/free-vector/people-using-augmented-reality-smartphones_11637320.htm/?utm_source=slidesgo_template&amp;utm_medium=referral-link&amp;utm_campaign=sg_resources&amp;utm_content=freepik" TargetMode="External"/><Relationship Id="rId7" Type="http://schemas.openxmlformats.org/officeDocument/2006/relationships/hyperlink" Target="https://www.flaticon.es/packs/virtual-and-augmented-reality-4/?utm_source=slidesgo_template&amp;utm_medium=referral-link&amp;utm_campaign=sg_resources&amp;utm_content=flaticon" TargetMode="External"/><Relationship Id="rId2" Type="http://schemas.openxmlformats.org/officeDocument/2006/relationships/notesSlide" Target="../notesSlides/notesSlide44.xml"/><Relationship Id="rId1" Type="http://schemas.openxmlformats.org/officeDocument/2006/relationships/slideLayout" Target="../slideLayouts/slideLayout24.xml"/><Relationship Id="rId6" Type="http://schemas.openxmlformats.org/officeDocument/2006/relationships/hyperlink" Target="https://www.freepik.com/free-vector/people-using-aumented-reality-smartphones_11519227.htm/?utm_source=slidesgo_template&amp;utm_medium=referral-link&amp;utm_campaign=sg_resources&amp;utm_content=freepik" TargetMode="External"/><Relationship Id="rId5" Type="http://schemas.openxmlformats.org/officeDocument/2006/relationships/hyperlink" Target="https://www.freepik.com/free-vector/people-using-aumented-reality-smartphones_11400341.htm/?utm_source=slidesgo_template&amp;utm_medium=referral-link&amp;utm_campaign=sg_resources&amp;utm_content=freepik" TargetMode="External"/><Relationship Id="rId4" Type="http://schemas.openxmlformats.org/officeDocument/2006/relationships/hyperlink" Target="https://www.freepik.com/free-vector/people-using-aumented-reality-smartphones_11400340.htm/?utm_source=slidesgo_template&amp;utm_medium=referral-link&amp;utm_campaign=sg_resources&amp;utm_content=freepik"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bit.ly/33VAFh3" TargetMode="External"/><Relationship Id="rId2" Type="http://schemas.openxmlformats.org/officeDocument/2006/relationships/notesSlide" Target="../notesSlides/notesSlide45.xml"/><Relationship Id="rId1" Type="http://schemas.openxmlformats.org/officeDocument/2006/relationships/slideLayout" Target="../slideLayouts/slideLayout32.xml"/><Relationship Id="rId6" Type="http://schemas.openxmlformats.org/officeDocument/2006/relationships/slide" Target="slide40.xml"/><Relationship Id="rId5" Type="http://schemas.openxmlformats.org/officeDocument/2006/relationships/hyperlink" Target="http://bit.ly/2PfT4lq" TargetMode="External"/><Relationship Id="rId4" Type="http://schemas.openxmlformats.org/officeDocument/2006/relationships/hyperlink" Target="http://bit.ly/30B07Gq"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6.xml"/><Relationship Id="rId1" Type="http://schemas.openxmlformats.org/officeDocument/2006/relationships/slideLayout" Target="../slideLayouts/slideLayout32.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40.xml"/></Relationships>
</file>

<file path=ppt/slides/_rels/slide47.xml.rels><?xml version="1.0" encoding="UTF-8" standalone="yes"?>
<Relationships xmlns="http://schemas.openxmlformats.org/package/2006/relationships"><Relationship Id="rId3" Type="http://schemas.openxmlformats.org/officeDocument/2006/relationships/hyperlink" Target="https://fonts.google.com/specimen/Montserrat?query=Montserrat" TargetMode="External"/><Relationship Id="rId2" Type="http://schemas.openxmlformats.org/officeDocument/2006/relationships/notesSlide" Target="../notesSlides/notesSlide47.xml"/><Relationship Id="rId1" Type="http://schemas.openxmlformats.org/officeDocument/2006/relationships/slideLayout" Target="../slideLayouts/slideLayout32.xml"/><Relationship Id="rId4" Type="http://schemas.openxmlformats.org/officeDocument/2006/relationships/hyperlink" Target="https://fonts.google.com/specimen/Barlow+Semi+Condensed?query=barlow" TargetMode="External"/></Relationships>
</file>

<file path=ppt/slides/_rels/slide48.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38.gif"/><Relationship Id="rId2" Type="http://schemas.openxmlformats.org/officeDocument/2006/relationships/notesSlide" Target="../notesSlides/notesSlide48.xml"/><Relationship Id="rId1" Type="http://schemas.openxmlformats.org/officeDocument/2006/relationships/slideLayout" Target="../slideLayouts/slideLayout32.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37.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36.gif"/><Relationship Id="rId4" Type="http://schemas.openxmlformats.org/officeDocument/2006/relationships/image" Target="../media/image34.gif"/><Relationship Id="rId9" Type="http://schemas.openxmlformats.org/officeDocument/2006/relationships/image" Target="../media/image35.gif"/></Relationships>
</file>

<file path=ppt/slides/_rels/slide49.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9.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3.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1.xml"/></Relationships>
</file>

<file path=ppt/slides/_rels/slide55.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55.xml"/><Relationship Id="rId1" Type="http://schemas.openxmlformats.org/officeDocument/2006/relationships/slideLayout" Target="../slideLayouts/slideLayout3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3.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1.xml"/></Relationships>
</file>

<file path=ppt/slides/_rels/slide6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2.xml"/><Relationship Id="rId1" Type="http://schemas.openxmlformats.org/officeDocument/2006/relationships/slideLayout" Target="../slideLayouts/slideLayout31.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3.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Shape 267"/>
        <p:cNvGrpSpPr/>
        <p:nvPr/>
      </p:nvGrpSpPr>
      <p:grpSpPr>
        <a:xfrm>
          <a:off x="0" y="0"/>
          <a:ext cx="0" cy="0"/>
          <a:chOff x="0" y="0"/>
          <a:chExt cx="0" cy="0"/>
        </a:xfrm>
      </p:grpSpPr>
      <p:sp>
        <p:nvSpPr>
          <p:cNvPr id="268" name="Google Shape;268;p35"/>
          <p:cNvSpPr/>
          <p:nvPr/>
        </p:nvSpPr>
        <p:spPr>
          <a:xfrm>
            <a:off x="636773" y="928806"/>
            <a:ext cx="724500" cy="7245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5"/>
          <p:cNvSpPr txBox="1">
            <a:spLocks noGrp="1"/>
          </p:cNvSpPr>
          <p:nvPr>
            <p:ph type="ctrTitle"/>
          </p:nvPr>
        </p:nvSpPr>
        <p:spPr>
          <a:xfrm>
            <a:off x="714000" y="902256"/>
            <a:ext cx="4086600" cy="191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solidFill>
                  <a:srgbClr val="5CFFA6"/>
                </a:solidFill>
              </a:rPr>
              <a:t>«</a:t>
            </a:r>
            <a:r>
              <a:rPr lang="ru-RU" dirty="0" err="1">
                <a:solidFill>
                  <a:srgbClr val="5CFFA6"/>
                </a:solidFill>
              </a:rPr>
              <a:t>Здоровяш</a:t>
            </a:r>
            <a:r>
              <a:rPr lang="ru-RU" dirty="0">
                <a:solidFill>
                  <a:srgbClr val="5CFFA6"/>
                </a:solidFill>
              </a:rPr>
              <a:t>»</a:t>
            </a:r>
            <a:r>
              <a:rPr lang="en" dirty="0"/>
              <a:t> </a:t>
            </a:r>
            <a:r>
              <a:rPr lang="ru-RU" dirty="0"/>
              <a:t>ваш личный консультант</a:t>
            </a:r>
            <a:endParaRPr dirty="0"/>
          </a:p>
        </p:txBody>
      </p:sp>
      <p:sp>
        <p:nvSpPr>
          <p:cNvPr id="270" name="Google Shape;270;p35"/>
          <p:cNvSpPr txBox="1">
            <a:spLocks noGrp="1"/>
          </p:cNvSpPr>
          <p:nvPr>
            <p:ph type="subTitle" idx="1"/>
          </p:nvPr>
        </p:nvSpPr>
        <p:spPr>
          <a:xfrm>
            <a:off x="714000" y="3493644"/>
            <a:ext cx="3858000" cy="44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RU" dirty="0">
                <a:latin typeface="Futura Medium" panose="020B0602020204020303" pitchFamily="34" charset="-79"/>
                <a:cs typeface="Futura Medium" panose="020B0602020204020303" pitchFamily="34" charset="-79"/>
              </a:rPr>
              <a:t>Быстрый подбор экипировки</a:t>
            </a:r>
            <a:endParaRPr dirty="0">
              <a:latin typeface="Futura Medium" panose="020B0602020204020303" pitchFamily="34" charset="-79"/>
              <a:cs typeface="Futura Medium" panose="020B0602020204020303" pitchFamily="34" charset="-79"/>
            </a:endParaRPr>
          </a:p>
        </p:txBody>
      </p:sp>
      <p:cxnSp>
        <p:nvCxnSpPr>
          <p:cNvPr id="271" name="Google Shape;271;p35"/>
          <p:cNvCxnSpPr>
            <a:cxnSpLocks/>
            <a:stCxn id="272" idx="3"/>
          </p:cNvCxnSpPr>
          <p:nvPr/>
        </p:nvCxnSpPr>
        <p:spPr>
          <a:xfrm>
            <a:off x="2237014" y="3153150"/>
            <a:ext cx="2334986" cy="0"/>
          </a:xfrm>
          <a:prstGeom prst="straightConnector1">
            <a:avLst/>
          </a:prstGeom>
          <a:noFill/>
          <a:ln w="19050" cap="flat" cmpd="sng">
            <a:solidFill>
              <a:srgbClr val="5CFFF8"/>
            </a:solidFill>
            <a:prstDash val="solid"/>
            <a:round/>
            <a:headEnd type="none" w="med" len="med"/>
            <a:tailEnd type="none" w="med" len="med"/>
          </a:ln>
        </p:spPr>
      </p:cxnSp>
      <p:sp>
        <p:nvSpPr>
          <p:cNvPr id="273" name="Google Shape;273;p35"/>
          <p:cNvSpPr/>
          <p:nvPr/>
        </p:nvSpPr>
        <p:spPr>
          <a:xfrm>
            <a:off x="5396925" y="1021200"/>
            <a:ext cx="3030300" cy="3101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5"/>
          <p:cNvSpPr/>
          <p:nvPr/>
        </p:nvSpPr>
        <p:spPr>
          <a:xfrm>
            <a:off x="7515500" y="-1188125"/>
            <a:ext cx="2810100" cy="28101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5"/>
          <p:cNvSpPr/>
          <p:nvPr/>
        </p:nvSpPr>
        <p:spPr>
          <a:xfrm>
            <a:off x="7992250" y="-711375"/>
            <a:ext cx="1856700" cy="185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5"/>
          <p:cNvSpPr txBox="1">
            <a:spLocks noGrp="1"/>
          </p:cNvSpPr>
          <p:nvPr>
            <p:ph type="ctrTitle" idx="2"/>
          </p:nvPr>
        </p:nvSpPr>
        <p:spPr>
          <a:xfrm>
            <a:off x="714000" y="2971500"/>
            <a:ext cx="1523014" cy="36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Android App</a:t>
            </a:r>
            <a:endParaRPr dirty="0"/>
          </a:p>
        </p:txBody>
      </p:sp>
      <p:pic>
        <p:nvPicPr>
          <p:cNvPr id="3" name="Рисунок 2">
            <a:extLst>
              <a:ext uri="{FF2B5EF4-FFF2-40B4-BE49-F238E27FC236}">
                <a16:creationId xmlns:a16="http://schemas.microsoft.com/office/drawing/2014/main" id="{EF3210A3-F471-3B4F-B174-409B643EE436}"/>
              </a:ext>
            </a:extLst>
          </p:cNvPr>
          <p:cNvPicPr>
            <a:picLocks noChangeAspect="1"/>
          </p:cNvPicPr>
          <p:nvPr/>
        </p:nvPicPr>
        <p:blipFill>
          <a:blip r:embed="rId3"/>
          <a:stretch>
            <a:fillRect/>
          </a:stretch>
        </p:blipFill>
        <p:spPr>
          <a:xfrm>
            <a:off x="5359498" y="1021200"/>
            <a:ext cx="3147729" cy="314772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50"/>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10</a:t>
            </a:fld>
            <a:endParaRPr/>
          </a:p>
        </p:txBody>
      </p:sp>
      <p:sp>
        <p:nvSpPr>
          <p:cNvPr id="678" name="Google Shape;678;p50"/>
          <p:cNvSpPr txBox="1">
            <a:spLocks noGrp="1"/>
          </p:cNvSpPr>
          <p:nvPr>
            <p:ph type="title"/>
          </p:nvPr>
        </p:nvSpPr>
        <p:spPr>
          <a:xfrm>
            <a:off x="1109475" y="1552625"/>
            <a:ext cx="2572500" cy="81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RU" dirty="0"/>
              <a:t>Админ панель</a:t>
            </a:r>
            <a:endParaRPr dirty="0"/>
          </a:p>
        </p:txBody>
      </p:sp>
      <p:sp>
        <p:nvSpPr>
          <p:cNvPr id="679" name="Google Shape;679;p50"/>
          <p:cNvSpPr txBox="1">
            <a:spLocks noGrp="1"/>
          </p:cNvSpPr>
          <p:nvPr>
            <p:ph type="subTitle" idx="1"/>
          </p:nvPr>
        </p:nvSpPr>
        <p:spPr>
          <a:xfrm>
            <a:off x="1109475" y="2556825"/>
            <a:ext cx="2572500" cy="81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RU" dirty="0">
                <a:latin typeface="Futura Medium" panose="020B0602020204020303" pitchFamily="34" charset="-79"/>
                <a:cs typeface="Futura Medium" panose="020B0602020204020303" pitchFamily="34" charset="-79"/>
              </a:rPr>
              <a:t>Одна из основных частей функционала приложения</a:t>
            </a:r>
            <a:endParaRPr dirty="0">
              <a:latin typeface="Futura Medium" panose="020B0602020204020303" pitchFamily="34" charset="-79"/>
              <a:cs typeface="Futura Medium" panose="020B0602020204020303" pitchFamily="34" charset="-79"/>
            </a:endParaRPr>
          </a:p>
        </p:txBody>
      </p:sp>
      <p:sp>
        <p:nvSpPr>
          <p:cNvPr id="706" name="Google Shape;706;p50"/>
          <p:cNvSpPr txBox="1">
            <a:spLocks noGrp="1"/>
          </p:cNvSpPr>
          <p:nvPr>
            <p:ph type="subTitle" idx="4294967295"/>
          </p:nvPr>
        </p:nvSpPr>
        <p:spPr>
          <a:xfrm>
            <a:off x="4800125" y="3841975"/>
            <a:ext cx="3566400" cy="362700"/>
          </a:xfrm>
          <a:prstGeom prst="rect">
            <a:avLst/>
          </a:prstGeom>
          <a:solidFill>
            <a:schemeClr val="accent6"/>
          </a:solidFill>
        </p:spPr>
        <p:txBody>
          <a:bodyPr spcFirstLastPara="1" wrap="square" lIns="91425" tIns="91425" rIns="91425" bIns="91425" anchor="ctr" anchorCtr="0">
            <a:noAutofit/>
          </a:bodyPr>
          <a:lstStyle/>
          <a:p>
            <a:pPr marL="0" lvl="0" indent="0" algn="ctr" rtl="0">
              <a:spcBef>
                <a:spcPts val="0"/>
              </a:spcBef>
              <a:spcAft>
                <a:spcPts val="1200"/>
              </a:spcAft>
              <a:buNone/>
            </a:pPr>
            <a:r>
              <a:rPr lang="ru-RU" dirty="0">
                <a:latin typeface="Futura Medium" panose="020B0602020204020303" pitchFamily="34" charset="-79"/>
                <a:cs typeface="Futura Medium" panose="020B0602020204020303" pitchFamily="34" charset="-79"/>
              </a:rPr>
              <a:t>Авторизация в админ панели</a:t>
            </a:r>
            <a:endParaRPr dirty="0">
              <a:latin typeface="Futura Medium" panose="020B0602020204020303" pitchFamily="34" charset="-79"/>
              <a:cs typeface="Futura Medium" panose="020B0602020204020303" pitchFamily="34" charset="-79"/>
            </a:endParaRPr>
          </a:p>
        </p:txBody>
      </p:sp>
      <p:cxnSp>
        <p:nvCxnSpPr>
          <p:cNvPr id="707" name="Google Shape;707;p50"/>
          <p:cNvCxnSpPr/>
          <p:nvPr/>
        </p:nvCxnSpPr>
        <p:spPr>
          <a:xfrm>
            <a:off x="2793365" y="2206950"/>
            <a:ext cx="880909" cy="0"/>
          </a:xfrm>
          <a:prstGeom prst="straightConnector1">
            <a:avLst/>
          </a:prstGeom>
          <a:noFill/>
          <a:ln w="19050" cap="flat" cmpd="sng">
            <a:solidFill>
              <a:schemeClr val="accent4"/>
            </a:solidFill>
            <a:prstDash val="solid"/>
            <a:round/>
            <a:headEnd type="none" w="med" len="med"/>
            <a:tailEnd type="none" w="med" len="med"/>
          </a:ln>
        </p:spPr>
      </p:cxnSp>
      <p:pic>
        <p:nvPicPr>
          <p:cNvPr id="3" name="Рисунок 2">
            <a:extLst>
              <a:ext uri="{FF2B5EF4-FFF2-40B4-BE49-F238E27FC236}">
                <a16:creationId xmlns:a16="http://schemas.microsoft.com/office/drawing/2014/main" id="{CFFB5BCC-F2A8-9F45-AAB5-ABE23D4ABC60}"/>
              </a:ext>
            </a:extLst>
          </p:cNvPr>
          <p:cNvPicPr>
            <a:picLocks noChangeAspect="1"/>
          </p:cNvPicPr>
          <p:nvPr/>
        </p:nvPicPr>
        <p:blipFill rotWithShape="1">
          <a:blip r:embed="rId3"/>
          <a:srcRect l="908" b="-947"/>
          <a:stretch/>
        </p:blipFill>
        <p:spPr>
          <a:xfrm>
            <a:off x="4123944" y="865672"/>
            <a:ext cx="4897206" cy="3404575"/>
          </a:xfrm>
          <a:prstGeom prst="rect">
            <a:avLst/>
          </a:prstGeom>
        </p:spPr>
      </p:pic>
      <p:pic>
        <p:nvPicPr>
          <p:cNvPr id="9" name="Рисунок 8">
            <a:extLst>
              <a:ext uri="{FF2B5EF4-FFF2-40B4-BE49-F238E27FC236}">
                <a16:creationId xmlns:a16="http://schemas.microsoft.com/office/drawing/2014/main" id="{E14DB703-EDA4-4946-8010-2E184A19733B}"/>
              </a:ext>
            </a:extLst>
          </p:cNvPr>
          <p:cNvPicPr>
            <a:picLocks noChangeAspect="1"/>
          </p:cNvPicPr>
          <p:nvPr/>
        </p:nvPicPr>
        <p:blipFill>
          <a:blip r:embed="rId4"/>
          <a:stretch>
            <a:fillRect/>
          </a:stretch>
        </p:blipFill>
        <p:spPr>
          <a:xfrm>
            <a:off x="5089600" y="1402643"/>
            <a:ext cx="2947976" cy="218384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54"/>
        <p:cNvGrpSpPr/>
        <p:nvPr/>
      </p:nvGrpSpPr>
      <p:grpSpPr>
        <a:xfrm>
          <a:off x="0" y="0"/>
          <a:ext cx="0" cy="0"/>
          <a:chOff x="0" y="0"/>
          <a:chExt cx="0" cy="0"/>
        </a:xfrm>
      </p:grpSpPr>
      <p:sp>
        <p:nvSpPr>
          <p:cNvPr id="1755" name="Google Shape;1755;p70"/>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11</a:t>
            </a:fld>
            <a:endParaRPr/>
          </a:p>
        </p:txBody>
      </p:sp>
      <p:pic>
        <p:nvPicPr>
          <p:cNvPr id="9" name="Рисунок 8">
            <a:extLst>
              <a:ext uri="{FF2B5EF4-FFF2-40B4-BE49-F238E27FC236}">
                <a16:creationId xmlns:a16="http://schemas.microsoft.com/office/drawing/2014/main" id="{AAD3EEDC-3F1C-C34D-A3E7-1A3CED3B3E45}"/>
              </a:ext>
            </a:extLst>
          </p:cNvPr>
          <p:cNvPicPr>
            <a:picLocks noChangeAspect="1"/>
          </p:cNvPicPr>
          <p:nvPr/>
        </p:nvPicPr>
        <p:blipFill rotWithShape="1">
          <a:blip r:embed="rId3"/>
          <a:srcRect l="908" b="-947"/>
          <a:stretch/>
        </p:blipFill>
        <p:spPr>
          <a:xfrm>
            <a:off x="-120861" y="-399651"/>
            <a:ext cx="9495450" cy="6601310"/>
          </a:xfrm>
          <a:prstGeom prst="rect">
            <a:avLst/>
          </a:prstGeom>
        </p:spPr>
      </p:pic>
      <p:pic>
        <p:nvPicPr>
          <p:cNvPr id="7" name="Рисунок 6">
            <a:extLst>
              <a:ext uri="{FF2B5EF4-FFF2-40B4-BE49-F238E27FC236}">
                <a16:creationId xmlns:a16="http://schemas.microsoft.com/office/drawing/2014/main" id="{B6825E70-8010-0347-9A9A-8CFA57B3D826}"/>
              </a:ext>
            </a:extLst>
          </p:cNvPr>
          <p:cNvPicPr>
            <a:picLocks noChangeAspect="1"/>
          </p:cNvPicPr>
          <p:nvPr/>
        </p:nvPicPr>
        <p:blipFill>
          <a:blip r:embed="rId4"/>
          <a:stretch>
            <a:fillRect/>
          </a:stretch>
        </p:blipFill>
        <p:spPr>
          <a:xfrm>
            <a:off x="771670" y="690046"/>
            <a:ext cx="7618947" cy="4073761"/>
          </a:xfrm>
          <a:prstGeom prst="rect">
            <a:avLst/>
          </a:prstGeom>
        </p:spPr>
      </p:pic>
    </p:spTree>
    <p:extLst>
      <p:ext uri="{BB962C8B-B14F-4D97-AF65-F5344CB8AC3E}">
        <p14:creationId xmlns:p14="http://schemas.microsoft.com/office/powerpoint/2010/main" val="3306679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54"/>
        <p:cNvGrpSpPr/>
        <p:nvPr/>
      </p:nvGrpSpPr>
      <p:grpSpPr>
        <a:xfrm>
          <a:off x="0" y="0"/>
          <a:ext cx="0" cy="0"/>
          <a:chOff x="0" y="0"/>
          <a:chExt cx="0" cy="0"/>
        </a:xfrm>
      </p:grpSpPr>
      <p:sp>
        <p:nvSpPr>
          <p:cNvPr id="1755" name="Google Shape;1755;p70"/>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12</a:t>
            </a:fld>
            <a:endParaRPr/>
          </a:p>
        </p:txBody>
      </p:sp>
      <p:pic>
        <p:nvPicPr>
          <p:cNvPr id="9" name="Рисунок 8">
            <a:extLst>
              <a:ext uri="{FF2B5EF4-FFF2-40B4-BE49-F238E27FC236}">
                <a16:creationId xmlns:a16="http://schemas.microsoft.com/office/drawing/2014/main" id="{AAD3EEDC-3F1C-C34D-A3E7-1A3CED3B3E45}"/>
              </a:ext>
            </a:extLst>
          </p:cNvPr>
          <p:cNvPicPr>
            <a:picLocks noChangeAspect="1"/>
          </p:cNvPicPr>
          <p:nvPr/>
        </p:nvPicPr>
        <p:blipFill rotWithShape="1">
          <a:blip r:embed="rId3"/>
          <a:srcRect l="908" b="-947"/>
          <a:stretch/>
        </p:blipFill>
        <p:spPr>
          <a:xfrm>
            <a:off x="-120861" y="-399651"/>
            <a:ext cx="9495450" cy="6601310"/>
          </a:xfrm>
          <a:prstGeom prst="rect">
            <a:avLst/>
          </a:prstGeom>
        </p:spPr>
      </p:pic>
      <p:pic>
        <p:nvPicPr>
          <p:cNvPr id="3" name="Рисунок 2">
            <a:extLst>
              <a:ext uri="{FF2B5EF4-FFF2-40B4-BE49-F238E27FC236}">
                <a16:creationId xmlns:a16="http://schemas.microsoft.com/office/drawing/2014/main" id="{383DB1AE-D39F-0145-A42C-FF7E5DB3BCDC}"/>
              </a:ext>
            </a:extLst>
          </p:cNvPr>
          <p:cNvPicPr>
            <a:picLocks noChangeAspect="1"/>
          </p:cNvPicPr>
          <p:nvPr/>
        </p:nvPicPr>
        <p:blipFill>
          <a:blip r:embed="rId4"/>
          <a:stretch>
            <a:fillRect/>
          </a:stretch>
        </p:blipFill>
        <p:spPr>
          <a:xfrm>
            <a:off x="756303" y="713232"/>
            <a:ext cx="7636530" cy="4046300"/>
          </a:xfrm>
          <a:prstGeom prst="rect">
            <a:avLst/>
          </a:prstGeom>
        </p:spPr>
      </p:pic>
    </p:spTree>
    <p:extLst>
      <p:ext uri="{BB962C8B-B14F-4D97-AF65-F5344CB8AC3E}">
        <p14:creationId xmlns:p14="http://schemas.microsoft.com/office/powerpoint/2010/main" val="2993854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46"/>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RU" dirty="0"/>
              <a:t>Технический </a:t>
            </a:r>
            <a:r>
              <a:rPr lang="ru-RU" dirty="0" err="1"/>
              <a:t>стэк</a:t>
            </a:r>
            <a:endParaRPr dirty="0"/>
          </a:p>
        </p:txBody>
      </p:sp>
      <p:sp>
        <p:nvSpPr>
          <p:cNvPr id="568" name="Google Shape;568;p46"/>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13</a:t>
            </a:fld>
            <a:endParaRPr/>
          </a:p>
        </p:txBody>
      </p:sp>
      <p:sp>
        <p:nvSpPr>
          <p:cNvPr id="569" name="Google Shape;569;p46"/>
          <p:cNvSpPr/>
          <p:nvPr/>
        </p:nvSpPr>
        <p:spPr>
          <a:xfrm>
            <a:off x="3571400" y="1953250"/>
            <a:ext cx="838500" cy="8385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200">
                <a:solidFill>
                  <a:schemeClr val="accent5"/>
                </a:solidFill>
                <a:latin typeface="Montserrat ExtraBold"/>
                <a:ea typeface="Montserrat ExtraBold"/>
                <a:cs typeface="Montserrat ExtraBold"/>
                <a:sym typeface="Montserrat ExtraBold"/>
              </a:rPr>
              <a:t>S</a:t>
            </a:r>
            <a:endParaRPr sz="2200">
              <a:solidFill>
                <a:schemeClr val="accent5"/>
              </a:solidFill>
              <a:latin typeface="Montserrat ExtraBold"/>
              <a:ea typeface="Montserrat ExtraBold"/>
              <a:cs typeface="Montserrat ExtraBold"/>
              <a:sym typeface="Montserrat ExtraBold"/>
            </a:endParaRPr>
          </a:p>
        </p:txBody>
      </p:sp>
      <p:sp>
        <p:nvSpPr>
          <p:cNvPr id="570" name="Google Shape;570;p46"/>
          <p:cNvSpPr/>
          <p:nvPr/>
        </p:nvSpPr>
        <p:spPr>
          <a:xfrm>
            <a:off x="4734100" y="1953250"/>
            <a:ext cx="838500" cy="838500"/>
          </a:xfrm>
          <a:prstGeom prst="ellipse">
            <a:avLst/>
          </a:prstGeom>
          <a:solidFill>
            <a:srgbClr val="FDFF5C">
              <a:alpha val="45980"/>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2200" dirty="0">
              <a:solidFill>
                <a:schemeClr val="accent3"/>
              </a:solidFill>
              <a:latin typeface="Montserrat ExtraBold"/>
              <a:ea typeface="Montserrat ExtraBold"/>
              <a:cs typeface="Montserrat ExtraBold"/>
              <a:sym typeface="Montserrat ExtraBold"/>
            </a:endParaRPr>
          </a:p>
        </p:txBody>
      </p:sp>
      <p:sp>
        <p:nvSpPr>
          <p:cNvPr id="571" name="Google Shape;571;p46"/>
          <p:cNvSpPr/>
          <p:nvPr/>
        </p:nvSpPr>
        <p:spPr>
          <a:xfrm>
            <a:off x="3571400" y="3148850"/>
            <a:ext cx="838500" cy="838500"/>
          </a:xfrm>
          <a:prstGeom prst="ellipse">
            <a:avLst/>
          </a:prstGeom>
          <a:solidFill>
            <a:srgbClr val="5CFFF8">
              <a:alpha val="3839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2200" dirty="0">
              <a:solidFill>
                <a:schemeClr val="accent4"/>
              </a:solidFill>
              <a:latin typeface="Montserrat ExtraBold"/>
              <a:ea typeface="Montserrat ExtraBold"/>
              <a:cs typeface="Montserrat ExtraBold"/>
              <a:sym typeface="Montserrat ExtraBold"/>
            </a:endParaRPr>
          </a:p>
        </p:txBody>
      </p:sp>
      <p:sp>
        <p:nvSpPr>
          <p:cNvPr id="572" name="Google Shape;572;p46"/>
          <p:cNvSpPr/>
          <p:nvPr/>
        </p:nvSpPr>
        <p:spPr>
          <a:xfrm>
            <a:off x="4734100" y="3148850"/>
            <a:ext cx="838500" cy="838500"/>
          </a:xfrm>
          <a:prstGeom prst="ellipse">
            <a:avLst/>
          </a:prstGeom>
          <a:solidFill>
            <a:srgbClr val="955CFF">
              <a:alpha val="2366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200">
                <a:solidFill>
                  <a:schemeClr val="accent2"/>
                </a:solidFill>
                <a:latin typeface="Montserrat ExtraBold"/>
                <a:ea typeface="Montserrat ExtraBold"/>
                <a:cs typeface="Montserrat ExtraBold"/>
                <a:sym typeface="Montserrat ExtraBold"/>
              </a:rPr>
              <a:t>T</a:t>
            </a:r>
            <a:endParaRPr sz="2200">
              <a:solidFill>
                <a:schemeClr val="accent2"/>
              </a:solidFill>
              <a:latin typeface="Montserrat ExtraBold"/>
              <a:ea typeface="Montserrat ExtraBold"/>
              <a:cs typeface="Montserrat ExtraBold"/>
              <a:sym typeface="Montserrat ExtraBold"/>
            </a:endParaRPr>
          </a:p>
        </p:txBody>
      </p:sp>
      <p:sp>
        <p:nvSpPr>
          <p:cNvPr id="573" name="Google Shape;573;p46"/>
          <p:cNvSpPr txBox="1"/>
          <p:nvPr/>
        </p:nvSpPr>
        <p:spPr>
          <a:xfrm>
            <a:off x="5835024" y="1953251"/>
            <a:ext cx="2298600" cy="31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solidFill>
                  <a:schemeClr val="lt1"/>
                </a:solidFill>
                <a:latin typeface="Montserrat ExtraBold"/>
                <a:ea typeface="Montserrat ExtraBold"/>
                <a:cs typeface="Montserrat ExtraBold"/>
                <a:sym typeface="Montserrat ExtraBold"/>
              </a:rPr>
              <a:t>Build tool</a:t>
            </a:r>
            <a:endParaRPr sz="1800" dirty="0">
              <a:solidFill>
                <a:schemeClr val="lt1"/>
              </a:solidFill>
              <a:latin typeface="Montserrat ExtraBold"/>
              <a:ea typeface="Montserrat ExtraBold"/>
              <a:cs typeface="Montserrat ExtraBold"/>
              <a:sym typeface="Montserrat ExtraBold"/>
            </a:endParaRPr>
          </a:p>
        </p:txBody>
      </p:sp>
      <p:sp>
        <p:nvSpPr>
          <p:cNvPr id="574" name="Google Shape;574;p46"/>
          <p:cNvSpPr txBox="1"/>
          <p:nvPr/>
        </p:nvSpPr>
        <p:spPr>
          <a:xfrm>
            <a:off x="5835024" y="2290748"/>
            <a:ext cx="2298600" cy="44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lt1"/>
                </a:solidFill>
                <a:latin typeface="Verdana" panose="020B0604030504040204" pitchFamily="34" charset="0"/>
                <a:ea typeface="Verdana" panose="020B0604030504040204" pitchFamily="34" charset="0"/>
                <a:cs typeface="Verdana" panose="020B0604030504040204" pitchFamily="34" charset="0"/>
                <a:sym typeface="Barlow Semi Condensed Medium"/>
              </a:rPr>
              <a:t>Gradle</a:t>
            </a:r>
            <a:endParaRPr dirty="0">
              <a:solidFill>
                <a:schemeClr val="lt1"/>
              </a:solidFill>
              <a:latin typeface="Verdana" panose="020B0604030504040204" pitchFamily="34" charset="0"/>
              <a:ea typeface="Verdana" panose="020B0604030504040204" pitchFamily="34" charset="0"/>
              <a:cs typeface="Verdana" panose="020B0604030504040204" pitchFamily="34" charset="0"/>
              <a:sym typeface="Barlow Semi Condensed Medium"/>
            </a:endParaRPr>
          </a:p>
        </p:txBody>
      </p:sp>
      <p:sp>
        <p:nvSpPr>
          <p:cNvPr id="575" name="Google Shape;575;p46"/>
          <p:cNvSpPr txBox="1"/>
          <p:nvPr/>
        </p:nvSpPr>
        <p:spPr>
          <a:xfrm>
            <a:off x="5835024" y="3148853"/>
            <a:ext cx="2481662" cy="31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lt1"/>
                </a:solidFill>
                <a:latin typeface="Montserrat ExtraBold"/>
                <a:ea typeface="Montserrat ExtraBold"/>
                <a:cs typeface="Montserrat ExtraBold"/>
                <a:sym typeface="Montserrat ExtraBold"/>
              </a:rPr>
              <a:t>Library </a:t>
            </a:r>
            <a:r>
              <a:rPr lang="ru-RU" sz="1800" dirty="0">
                <a:solidFill>
                  <a:schemeClr val="lt1"/>
                </a:solidFill>
                <a:latin typeface="Montserrat ExtraBold"/>
                <a:ea typeface="Montserrat ExtraBold"/>
                <a:cs typeface="Montserrat ExtraBold"/>
                <a:sym typeface="Montserrat ExtraBold"/>
              </a:rPr>
              <a:t>с</a:t>
            </a:r>
            <a:r>
              <a:rPr lang="en" sz="1800" dirty="0" err="1">
                <a:solidFill>
                  <a:schemeClr val="lt1"/>
                </a:solidFill>
                <a:latin typeface="Montserrat ExtraBold"/>
                <a:ea typeface="Montserrat ExtraBold"/>
                <a:cs typeface="Montserrat ExtraBold"/>
                <a:sym typeface="Montserrat ExtraBold"/>
              </a:rPr>
              <a:t>ollection</a:t>
            </a:r>
            <a:endParaRPr sz="1800" dirty="0">
              <a:solidFill>
                <a:schemeClr val="lt1"/>
              </a:solidFill>
              <a:latin typeface="Montserrat ExtraBold"/>
              <a:ea typeface="Montserrat ExtraBold"/>
              <a:cs typeface="Montserrat ExtraBold"/>
              <a:sym typeface="Montserrat ExtraBold"/>
            </a:endParaRPr>
          </a:p>
        </p:txBody>
      </p:sp>
      <p:sp>
        <p:nvSpPr>
          <p:cNvPr id="576" name="Google Shape;576;p46"/>
          <p:cNvSpPr txBox="1"/>
          <p:nvPr/>
        </p:nvSpPr>
        <p:spPr>
          <a:xfrm>
            <a:off x="5835024" y="3486351"/>
            <a:ext cx="2298600" cy="44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lt1"/>
                </a:solidFill>
                <a:latin typeface="Verdana" panose="020B0604030504040204" pitchFamily="34" charset="0"/>
                <a:ea typeface="Verdana" panose="020B0604030504040204" pitchFamily="34" charset="0"/>
                <a:cs typeface="Verdana" panose="020B0604030504040204" pitchFamily="34" charset="0"/>
                <a:sym typeface="Barlow Semi Condensed Medium"/>
              </a:rPr>
              <a:t>Android Jetpack</a:t>
            </a:r>
            <a:endParaRPr dirty="0">
              <a:solidFill>
                <a:schemeClr val="lt1"/>
              </a:solidFill>
              <a:latin typeface="Verdana" panose="020B0604030504040204" pitchFamily="34" charset="0"/>
              <a:ea typeface="Verdana" panose="020B0604030504040204" pitchFamily="34" charset="0"/>
              <a:cs typeface="Verdana" panose="020B0604030504040204" pitchFamily="34" charset="0"/>
              <a:sym typeface="Barlow Semi Condensed Medium"/>
            </a:endParaRPr>
          </a:p>
        </p:txBody>
      </p:sp>
      <p:sp>
        <p:nvSpPr>
          <p:cNvPr id="577" name="Google Shape;577;p46"/>
          <p:cNvSpPr txBox="1"/>
          <p:nvPr/>
        </p:nvSpPr>
        <p:spPr>
          <a:xfrm>
            <a:off x="1010426" y="1953251"/>
            <a:ext cx="2298600" cy="318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800" dirty="0">
                <a:solidFill>
                  <a:schemeClr val="lt1"/>
                </a:solidFill>
                <a:latin typeface="Montserrat ExtraBold"/>
                <a:ea typeface="Montserrat ExtraBold"/>
                <a:cs typeface="Montserrat ExtraBold"/>
                <a:sym typeface="Montserrat ExtraBold"/>
              </a:rPr>
              <a:t>IDE</a:t>
            </a:r>
            <a:endParaRPr sz="1800" dirty="0">
              <a:solidFill>
                <a:schemeClr val="lt1"/>
              </a:solidFill>
              <a:latin typeface="Montserrat ExtraBold"/>
              <a:ea typeface="Montserrat ExtraBold"/>
              <a:cs typeface="Montserrat ExtraBold"/>
              <a:sym typeface="Montserrat ExtraBold"/>
            </a:endParaRPr>
          </a:p>
        </p:txBody>
      </p:sp>
      <p:sp>
        <p:nvSpPr>
          <p:cNvPr id="578" name="Google Shape;578;p46"/>
          <p:cNvSpPr txBox="1"/>
          <p:nvPr/>
        </p:nvSpPr>
        <p:spPr>
          <a:xfrm>
            <a:off x="880533" y="2290748"/>
            <a:ext cx="2428493" cy="443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lt1"/>
                </a:solidFill>
                <a:latin typeface="Verdana" panose="020B0604030504040204" pitchFamily="34" charset="0"/>
                <a:ea typeface="Verdana" panose="020B0604030504040204" pitchFamily="34" charset="0"/>
                <a:cs typeface="Verdana" panose="020B0604030504040204" pitchFamily="34" charset="0"/>
                <a:sym typeface="Barlow Semi Condensed Medium"/>
              </a:rPr>
              <a:t>Android Studio(Canary)</a:t>
            </a:r>
          </a:p>
        </p:txBody>
      </p:sp>
      <p:sp>
        <p:nvSpPr>
          <p:cNvPr id="579" name="Google Shape;579;p46"/>
          <p:cNvSpPr txBox="1"/>
          <p:nvPr/>
        </p:nvSpPr>
        <p:spPr>
          <a:xfrm>
            <a:off x="1010426" y="3148853"/>
            <a:ext cx="2298600" cy="318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800" dirty="0">
                <a:solidFill>
                  <a:schemeClr val="lt1"/>
                </a:solidFill>
                <a:latin typeface="Montserrat ExtraBold"/>
                <a:ea typeface="Montserrat ExtraBold"/>
                <a:cs typeface="Montserrat ExtraBold"/>
                <a:sym typeface="Montserrat ExtraBold"/>
              </a:rPr>
              <a:t>Language</a:t>
            </a:r>
            <a:endParaRPr sz="1800" dirty="0">
              <a:solidFill>
                <a:schemeClr val="lt1"/>
              </a:solidFill>
              <a:latin typeface="Montserrat ExtraBold"/>
              <a:ea typeface="Montserrat ExtraBold"/>
              <a:cs typeface="Montserrat ExtraBold"/>
              <a:sym typeface="Montserrat ExtraBold"/>
            </a:endParaRPr>
          </a:p>
        </p:txBody>
      </p:sp>
      <p:sp>
        <p:nvSpPr>
          <p:cNvPr id="580" name="Google Shape;580;p46"/>
          <p:cNvSpPr txBox="1"/>
          <p:nvPr/>
        </p:nvSpPr>
        <p:spPr>
          <a:xfrm>
            <a:off x="1010426" y="3486351"/>
            <a:ext cx="2298600" cy="443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lt1"/>
                </a:solidFill>
                <a:latin typeface="Verdana" panose="020B0604030504040204" pitchFamily="34" charset="0"/>
                <a:ea typeface="Verdana" panose="020B0604030504040204" pitchFamily="34" charset="0"/>
                <a:cs typeface="Verdana" panose="020B0604030504040204" pitchFamily="34" charset="0"/>
                <a:sym typeface="Barlow Semi Condensed Medium"/>
              </a:rPr>
              <a:t>Kotlin(1.8.10)</a:t>
            </a:r>
          </a:p>
        </p:txBody>
      </p:sp>
      <p:pic>
        <p:nvPicPr>
          <p:cNvPr id="4" name="Рисунок 3">
            <a:extLst>
              <a:ext uri="{FF2B5EF4-FFF2-40B4-BE49-F238E27FC236}">
                <a16:creationId xmlns:a16="http://schemas.microsoft.com/office/drawing/2014/main" id="{4D342C6B-1F9C-2241-B85C-343A17BF0CCB}"/>
              </a:ext>
            </a:extLst>
          </p:cNvPr>
          <p:cNvPicPr>
            <a:picLocks noChangeAspect="1"/>
          </p:cNvPicPr>
          <p:nvPr/>
        </p:nvPicPr>
        <p:blipFill>
          <a:blip r:embed="rId3"/>
          <a:stretch>
            <a:fillRect/>
          </a:stretch>
        </p:blipFill>
        <p:spPr>
          <a:xfrm>
            <a:off x="3480571" y="1858697"/>
            <a:ext cx="1016506" cy="1016506"/>
          </a:xfrm>
          <a:prstGeom prst="rect">
            <a:avLst/>
          </a:prstGeom>
        </p:spPr>
      </p:pic>
      <p:pic>
        <p:nvPicPr>
          <p:cNvPr id="1028" name="Picture 4">
            <a:extLst>
              <a:ext uri="{FF2B5EF4-FFF2-40B4-BE49-F238E27FC236}">
                <a16:creationId xmlns:a16="http://schemas.microsoft.com/office/drawing/2014/main" id="{D921605C-459E-2E46-B088-F85A7AE06B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5638" y="3307751"/>
            <a:ext cx="519183" cy="519183"/>
          </a:xfrm>
          <a:prstGeom prst="rect">
            <a:avLst/>
          </a:prstGeom>
          <a:noFill/>
          <a:extLst>
            <a:ext uri="{909E8E84-426E-40DD-AFC4-6F175D3DCCD1}">
              <a14:hiddenFill xmlns:a14="http://schemas.microsoft.com/office/drawing/2010/main">
                <a:solidFill>
                  <a:srgbClr val="FFFFFF"/>
                </a:solidFill>
              </a14:hiddenFill>
            </a:ext>
          </a:extLst>
        </p:spPr>
      </p:pic>
      <p:pic>
        <p:nvPicPr>
          <p:cNvPr id="6" name="Рисунок 5">
            <a:extLst>
              <a:ext uri="{FF2B5EF4-FFF2-40B4-BE49-F238E27FC236}">
                <a16:creationId xmlns:a16="http://schemas.microsoft.com/office/drawing/2014/main" id="{4E5E9CCD-269C-AA4E-9A7D-807CC568196D}"/>
              </a:ext>
            </a:extLst>
          </p:cNvPr>
          <p:cNvPicPr>
            <a:picLocks noChangeAspect="1"/>
          </p:cNvPicPr>
          <p:nvPr/>
        </p:nvPicPr>
        <p:blipFill>
          <a:blip r:embed="rId5"/>
          <a:stretch>
            <a:fillRect/>
          </a:stretch>
        </p:blipFill>
        <p:spPr>
          <a:xfrm>
            <a:off x="4662031" y="1890616"/>
            <a:ext cx="927503" cy="927503"/>
          </a:xfrm>
          <a:prstGeom prst="rect">
            <a:avLst/>
          </a:prstGeom>
        </p:spPr>
      </p:pic>
      <p:pic>
        <p:nvPicPr>
          <p:cNvPr id="8" name="Рисунок 7">
            <a:extLst>
              <a:ext uri="{FF2B5EF4-FFF2-40B4-BE49-F238E27FC236}">
                <a16:creationId xmlns:a16="http://schemas.microsoft.com/office/drawing/2014/main" id="{E34DD125-878F-5447-B4C5-043331529A97}"/>
              </a:ext>
            </a:extLst>
          </p:cNvPr>
          <p:cNvPicPr>
            <a:picLocks noChangeAspect="1"/>
          </p:cNvPicPr>
          <p:nvPr/>
        </p:nvPicPr>
        <p:blipFill>
          <a:blip r:embed="rId6"/>
          <a:stretch>
            <a:fillRect/>
          </a:stretch>
        </p:blipFill>
        <p:spPr>
          <a:xfrm>
            <a:off x="4751518" y="3130674"/>
            <a:ext cx="838500" cy="8385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1"/>
          <p:cNvSpPr/>
          <p:nvPr/>
        </p:nvSpPr>
        <p:spPr>
          <a:xfrm>
            <a:off x="1079776" y="1494141"/>
            <a:ext cx="1604100" cy="1604100"/>
          </a:xfrm>
          <a:prstGeom prst="ellipse">
            <a:avLst/>
          </a:prstGeom>
          <a:solidFill>
            <a:srgbClr val="5CFFA6">
              <a:alpha val="43560"/>
            </a:srgbClr>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1"/>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14</a:t>
            </a:fld>
            <a:endParaRPr dirty="0"/>
          </a:p>
        </p:txBody>
      </p:sp>
      <p:sp>
        <p:nvSpPr>
          <p:cNvPr id="438" name="Google Shape;438;p41"/>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RU" dirty="0"/>
              <a:t>Участники</a:t>
            </a:r>
            <a:endParaRPr dirty="0"/>
          </a:p>
        </p:txBody>
      </p:sp>
      <p:sp>
        <p:nvSpPr>
          <p:cNvPr id="439" name="Google Shape;439;p41"/>
          <p:cNvSpPr txBox="1">
            <a:spLocks noGrp="1"/>
          </p:cNvSpPr>
          <p:nvPr>
            <p:ph type="subTitle" idx="1"/>
          </p:nvPr>
        </p:nvSpPr>
        <p:spPr>
          <a:xfrm>
            <a:off x="591730" y="3681704"/>
            <a:ext cx="2579260" cy="5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Futura Medium" panose="020B0602020204020303" pitchFamily="34" charset="-79"/>
                <a:cs typeface="Futura Medium" panose="020B0602020204020303" pitchFamily="34" charset="-79"/>
              </a:rPr>
              <a:t>Engineering/Design/Backend </a:t>
            </a:r>
            <a:r>
              <a:rPr lang="ru-RU" dirty="0">
                <a:latin typeface="Futura Medium" panose="020B0602020204020303" pitchFamily="34" charset="-79"/>
                <a:cs typeface="Futura Medium" panose="020B0602020204020303" pitchFamily="34" charset="-79"/>
              </a:rPr>
              <a:t>🎨📖💻</a:t>
            </a:r>
            <a:endParaRPr dirty="0">
              <a:latin typeface="Futura Medium" panose="020B0602020204020303" pitchFamily="34" charset="-79"/>
              <a:cs typeface="Futura Medium" panose="020B0602020204020303" pitchFamily="34" charset="-79"/>
            </a:endParaRPr>
          </a:p>
        </p:txBody>
      </p:sp>
      <p:sp>
        <p:nvSpPr>
          <p:cNvPr id="440" name="Google Shape;440;p41"/>
          <p:cNvSpPr txBox="1">
            <a:spLocks noGrp="1"/>
          </p:cNvSpPr>
          <p:nvPr>
            <p:ph type="title" idx="2"/>
          </p:nvPr>
        </p:nvSpPr>
        <p:spPr>
          <a:xfrm>
            <a:off x="784426" y="3207498"/>
            <a:ext cx="21948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u-RU" dirty="0" err="1"/>
              <a:t>Кувалдин</a:t>
            </a:r>
            <a:r>
              <a:rPr lang="ru-RU" dirty="0"/>
              <a:t> Саша</a:t>
            </a:r>
            <a:endParaRPr dirty="0"/>
          </a:p>
        </p:txBody>
      </p:sp>
      <p:sp>
        <p:nvSpPr>
          <p:cNvPr id="441" name="Google Shape;441;p41"/>
          <p:cNvSpPr txBox="1">
            <a:spLocks noGrp="1"/>
          </p:cNvSpPr>
          <p:nvPr>
            <p:ph type="title" idx="3"/>
          </p:nvPr>
        </p:nvSpPr>
        <p:spPr>
          <a:xfrm>
            <a:off x="3474599" y="3207498"/>
            <a:ext cx="2264893"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u-RU" dirty="0" err="1"/>
              <a:t>Копотилов</a:t>
            </a:r>
            <a:r>
              <a:rPr lang="ru-RU" dirty="0"/>
              <a:t> Лёня</a:t>
            </a:r>
            <a:endParaRPr dirty="0"/>
          </a:p>
        </p:txBody>
      </p:sp>
      <p:sp>
        <p:nvSpPr>
          <p:cNvPr id="442" name="Google Shape;442;p41"/>
          <p:cNvSpPr txBox="1">
            <a:spLocks noGrp="1"/>
          </p:cNvSpPr>
          <p:nvPr>
            <p:ph type="subTitle" idx="4"/>
          </p:nvPr>
        </p:nvSpPr>
        <p:spPr>
          <a:xfrm>
            <a:off x="3474600" y="3681704"/>
            <a:ext cx="2194800" cy="5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Futura Medium" panose="020B0602020204020303" pitchFamily="34" charset="-79"/>
                <a:cs typeface="Futura Medium" panose="020B0602020204020303" pitchFamily="34" charset="-79"/>
              </a:rPr>
              <a:t>Assistant/Helper</a:t>
            </a:r>
            <a:r>
              <a:rPr lang="en-US" dirty="0">
                <a:latin typeface="Futura Medium" panose="020B0602020204020303" pitchFamily="34" charset="-79"/>
                <a:cs typeface="Futura Medium" panose="020B0602020204020303" pitchFamily="34" charset="-79"/>
              </a:rPr>
              <a:t>/Tester</a:t>
            </a:r>
            <a:endParaRPr lang="en" dirty="0">
              <a:latin typeface="Futura Medium" panose="020B0602020204020303" pitchFamily="34" charset="-79"/>
              <a:cs typeface="Futura Medium" panose="020B0602020204020303" pitchFamily="34" charset="-79"/>
            </a:endParaRPr>
          </a:p>
          <a:p>
            <a:pPr marL="0" lvl="0" indent="0" algn="ctr" rtl="0">
              <a:spcBef>
                <a:spcPts val="0"/>
              </a:spcBef>
              <a:spcAft>
                <a:spcPts val="0"/>
              </a:spcAft>
              <a:buNone/>
            </a:pPr>
            <a:r>
              <a:rPr lang="ru-RU" dirty="0">
                <a:latin typeface="Futura Medium" panose="020B0602020204020303" pitchFamily="34" charset="-79"/>
                <a:cs typeface="Futura Medium" panose="020B0602020204020303" pitchFamily="34" charset="-79"/>
              </a:rPr>
              <a:t>📖📱</a:t>
            </a:r>
            <a:endParaRPr dirty="0">
              <a:latin typeface="Futura Medium" panose="020B0602020204020303" pitchFamily="34" charset="-79"/>
              <a:cs typeface="Futura Medium" panose="020B0602020204020303" pitchFamily="34" charset="-79"/>
            </a:endParaRPr>
          </a:p>
        </p:txBody>
      </p:sp>
      <p:sp>
        <p:nvSpPr>
          <p:cNvPr id="443" name="Google Shape;443;p41"/>
          <p:cNvSpPr txBox="1">
            <a:spLocks noGrp="1"/>
          </p:cNvSpPr>
          <p:nvPr>
            <p:ph type="title" idx="5"/>
          </p:nvPr>
        </p:nvSpPr>
        <p:spPr>
          <a:xfrm>
            <a:off x="6164774" y="3207498"/>
            <a:ext cx="21948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u-RU" dirty="0"/>
              <a:t>Дубина Егор</a:t>
            </a:r>
            <a:endParaRPr dirty="0"/>
          </a:p>
        </p:txBody>
      </p:sp>
      <p:sp>
        <p:nvSpPr>
          <p:cNvPr id="444" name="Google Shape;444;p41"/>
          <p:cNvSpPr txBox="1">
            <a:spLocks noGrp="1"/>
          </p:cNvSpPr>
          <p:nvPr>
            <p:ph type="subTitle" idx="6"/>
          </p:nvPr>
        </p:nvSpPr>
        <p:spPr>
          <a:xfrm>
            <a:off x="6164774" y="3769795"/>
            <a:ext cx="2194800" cy="5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Futura Medium" panose="020B0602020204020303" pitchFamily="34" charset="-79"/>
                <a:cs typeface="Futura Medium" panose="020B0602020204020303" pitchFamily="34" charset="-79"/>
              </a:rPr>
              <a:t>Chief Android Developer/Backend 💻📱🎨</a:t>
            </a:r>
          </a:p>
        </p:txBody>
      </p:sp>
      <p:sp>
        <p:nvSpPr>
          <p:cNvPr id="446" name="Google Shape;446;p41"/>
          <p:cNvSpPr/>
          <p:nvPr/>
        </p:nvSpPr>
        <p:spPr>
          <a:xfrm>
            <a:off x="3769950" y="1494141"/>
            <a:ext cx="1604100" cy="1604100"/>
          </a:xfrm>
          <a:prstGeom prst="ellipse">
            <a:avLst/>
          </a:prstGeom>
          <a:solidFill>
            <a:srgbClr val="FDFF5C">
              <a:alpha val="45980"/>
            </a:srgbClr>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1"/>
          <p:cNvSpPr/>
          <p:nvPr/>
        </p:nvSpPr>
        <p:spPr>
          <a:xfrm>
            <a:off x="6460124" y="1494141"/>
            <a:ext cx="1604100" cy="1604100"/>
          </a:xfrm>
          <a:prstGeom prst="ellipse">
            <a:avLst/>
          </a:prstGeom>
          <a:solidFill>
            <a:srgbClr val="5CFFF8">
              <a:alpha val="38390"/>
            </a:srgbClr>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47;p36">
            <a:extLst>
              <a:ext uri="{FF2B5EF4-FFF2-40B4-BE49-F238E27FC236}">
                <a16:creationId xmlns:a16="http://schemas.microsoft.com/office/drawing/2014/main" id="{38B28A61-E4C2-5349-B764-08FDF9B409A0}"/>
              </a:ext>
            </a:extLst>
          </p:cNvPr>
          <p:cNvSpPr/>
          <p:nvPr/>
        </p:nvSpPr>
        <p:spPr>
          <a:xfrm>
            <a:off x="3893490" y="1627244"/>
            <a:ext cx="1354320" cy="1353240"/>
          </a:xfrm>
          <a:prstGeom prst="ellipse">
            <a:avLst/>
          </a:prstGeom>
          <a:blipFill rotWithShape="0">
            <a:blip r:embed="rId3"/>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ru-RU" sz="1800" b="0" strike="noStrike" spc="-1">
              <a:solidFill>
                <a:srgbClr val="000000"/>
              </a:solidFill>
              <a:latin typeface="Arial"/>
              <a:ea typeface="DejaVu Sans"/>
            </a:endParaRPr>
          </a:p>
        </p:txBody>
      </p:sp>
      <p:sp>
        <p:nvSpPr>
          <p:cNvPr id="18" name="Google Shape;349;p36">
            <a:extLst>
              <a:ext uri="{FF2B5EF4-FFF2-40B4-BE49-F238E27FC236}">
                <a16:creationId xmlns:a16="http://schemas.microsoft.com/office/drawing/2014/main" id="{32720A31-CB7D-084D-823E-101282C65BD6}"/>
              </a:ext>
            </a:extLst>
          </p:cNvPr>
          <p:cNvSpPr/>
          <p:nvPr/>
        </p:nvSpPr>
        <p:spPr>
          <a:xfrm>
            <a:off x="6585014" y="1627244"/>
            <a:ext cx="1354320" cy="1353240"/>
          </a:xfrm>
          <a:prstGeom prst="ellipse">
            <a:avLst/>
          </a:prstGeom>
          <a:blipFill rotWithShape="0">
            <a:blip r:embed="rId4"/>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ru-RU" sz="1800" b="0" strike="noStrike" spc="-1">
              <a:solidFill>
                <a:srgbClr val="000000"/>
              </a:solidFill>
              <a:latin typeface="Arial"/>
              <a:ea typeface="DejaVu Sans"/>
            </a:endParaRPr>
          </a:p>
        </p:txBody>
      </p:sp>
      <p:pic>
        <p:nvPicPr>
          <p:cNvPr id="3" name="Рисунок 2">
            <a:extLst>
              <a:ext uri="{FF2B5EF4-FFF2-40B4-BE49-F238E27FC236}">
                <a16:creationId xmlns:a16="http://schemas.microsoft.com/office/drawing/2014/main" id="{8E964A7B-265F-AB49-8A98-AD24DE7B6D9C}"/>
              </a:ext>
            </a:extLst>
          </p:cNvPr>
          <p:cNvPicPr>
            <a:picLocks noChangeAspect="1"/>
          </p:cNvPicPr>
          <p:nvPr/>
        </p:nvPicPr>
        <p:blipFill>
          <a:blip r:embed="rId5"/>
          <a:stretch>
            <a:fillRect/>
          </a:stretch>
        </p:blipFill>
        <p:spPr>
          <a:xfrm>
            <a:off x="1212364" y="1626705"/>
            <a:ext cx="1354319" cy="135431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0"/>
          <p:cNvSpPr/>
          <p:nvPr/>
        </p:nvSpPr>
        <p:spPr>
          <a:xfrm>
            <a:off x="5068847" y="977025"/>
            <a:ext cx="3131400" cy="31452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0"/>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15</a:t>
            </a:fld>
            <a:endParaRPr/>
          </a:p>
        </p:txBody>
      </p:sp>
      <p:sp>
        <p:nvSpPr>
          <p:cNvPr id="389" name="Google Shape;389;p40"/>
          <p:cNvSpPr txBox="1">
            <a:spLocks noGrp="1"/>
          </p:cNvSpPr>
          <p:nvPr>
            <p:ph type="title"/>
          </p:nvPr>
        </p:nvSpPr>
        <p:spPr>
          <a:xfrm>
            <a:off x="714000" y="1311025"/>
            <a:ext cx="3912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RU" dirty="0"/>
              <a:t>Наша команда</a:t>
            </a:r>
            <a:endParaRPr dirty="0"/>
          </a:p>
        </p:txBody>
      </p:sp>
      <p:sp>
        <p:nvSpPr>
          <p:cNvPr id="394" name="Google Shape;394;p40"/>
          <p:cNvSpPr txBox="1">
            <a:spLocks noGrp="1"/>
          </p:cNvSpPr>
          <p:nvPr>
            <p:ph type="subTitle" idx="1"/>
          </p:nvPr>
        </p:nvSpPr>
        <p:spPr>
          <a:xfrm>
            <a:off x="714000" y="1925800"/>
            <a:ext cx="3912300" cy="208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latin typeface="Futura Medium" panose="020B0602020204020303" pitchFamily="34" charset="-79"/>
                <a:cs typeface="Futura Medium" panose="020B0602020204020303" pitchFamily="34" charset="-79"/>
              </a:rPr>
              <a:t>Г. Тобольск</a:t>
            </a:r>
            <a:br>
              <a:rPr lang="ru-RU" dirty="0">
                <a:latin typeface="Futura Medium" panose="020B0602020204020303" pitchFamily="34" charset="-79"/>
                <a:cs typeface="Futura Medium" panose="020B0602020204020303" pitchFamily="34" charset="-79"/>
              </a:rPr>
            </a:br>
            <a:br>
              <a:rPr lang="ru-RU" dirty="0">
                <a:latin typeface="Futura Medium" panose="020B0602020204020303" pitchFamily="34" charset="-79"/>
                <a:cs typeface="Futura Medium" panose="020B0602020204020303" pitchFamily="34" charset="-79"/>
              </a:rPr>
            </a:br>
            <a:r>
              <a:rPr lang="ru-RU" dirty="0">
                <a:latin typeface="Futura Medium" panose="020B0602020204020303" pitchFamily="34" charset="-79"/>
                <a:cs typeface="Futura Medium" panose="020B0602020204020303" pitchFamily="34" charset="-79"/>
              </a:rPr>
              <a:t>«Технопарк </a:t>
            </a:r>
            <a:r>
              <a:rPr lang="ru-RU" dirty="0" err="1">
                <a:latin typeface="Futura Medium" panose="020B0602020204020303" pitchFamily="34" charset="-79"/>
                <a:cs typeface="Futura Medium" panose="020B0602020204020303" pitchFamily="34" charset="-79"/>
              </a:rPr>
              <a:t>Кванториум</a:t>
            </a:r>
            <a:r>
              <a:rPr lang="ru-RU" dirty="0">
                <a:latin typeface="Futura Medium" panose="020B0602020204020303" pitchFamily="34" charset="-79"/>
                <a:cs typeface="Futura Medium" panose="020B0602020204020303" pitchFamily="34" charset="-79"/>
              </a:rPr>
              <a:t>-Тобольск»</a:t>
            </a:r>
          </a:p>
          <a:p>
            <a:pPr marL="0" lvl="0" indent="0" algn="l" rtl="0">
              <a:spcBef>
                <a:spcPts val="0"/>
              </a:spcBef>
              <a:spcAft>
                <a:spcPts val="0"/>
              </a:spcAft>
              <a:buNone/>
            </a:pPr>
            <a:endParaRPr lang="en" dirty="0">
              <a:latin typeface="Futura Medium" panose="020B0602020204020303" pitchFamily="34" charset="-79"/>
              <a:cs typeface="Futura Medium" panose="020B0602020204020303" pitchFamily="34" charset="-79"/>
            </a:endParaRPr>
          </a:p>
        </p:txBody>
      </p:sp>
      <p:cxnSp>
        <p:nvCxnSpPr>
          <p:cNvPr id="431" name="Google Shape;431;p40"/>
          <p:cNvCxnSpPr/>
          <p:nvPr/>
        </p:nvCxnSpPr>
        <p:spPr>
          <a:xfrm rot="10800000" flipH="1">
            <a:off x="3835476" y="1542975"/>
            <a:ext cx="860083" cy="600"/>
          </a:xfrm>
          <a:prstGeom prst="straightConnector1">
            <a:avLst/>
          </a:prstGeom>
          <a:noFill/>
          <a:ln w="19050" cap="flat" cmpd="sng">
            <a:solidFill>
              <a:schemeClr val="accent4"/>
            </a:solidFill>
            <a:prstDash val="solid"/>
            <a:round/>
            <a:headEnd type="none" w="med" len="med"/>
            <a:tailEnd type="none" w="med" len="med"/>
          </a:ln>
        </p:spPr>
      </p:cxnSp>
      <p:pic>
        <p:nvPicPr>
          <p:cNvPr id="3" name="Рисунок 2">
            <a:extLst>
              <a:ext uri="{FF2B5EF4-FFF2-40B4-BE49-F238E27FC236}">
                <a16:creationId xmlns:a16="http://schemas.microsoft.com/office/drawing/2014/main" id="{FE12A75B-D1EB-3446-8468-AEBA08CAFF37}"/>
              </a:ext>
            </a:extLst>
          </p:cNvPr>
          <p:cNvPicPr>
            <a:picLocks noChangeAspect="1"/>
          </p:cNvPicPr>
          <p:nvPr/>
        </p:nvPicPr>
        <p:blipFill>
          <a:blip r:embed="rId3"/>
          <a:stretch>
            <a:fillRect/>
          </a:stretch>
        </p:blipFill>
        <p:spPr>
          <a:xfrm>
            <a:off x="5232118" y="1136803"/>
            <a:ext cx="2806096" cy="2806096"/>
          </a:xfrm>
          <a:prstGeom prst="rect">
            <a:avLst/>
          </a:prstGeom>
        </p:spPr>
      </p:pic>
      <p:pic>
        <p:nvPicPr>
          <p:cNvPr id="4" name="Рисунок 3">
            <a:extLst>
              <a:ext uri="{FF2B5EF4-FFF2-40B4-BE49-F238E27FC236}">
                <a16:creationId xmlns:a16="http://schemas.microsoft.com/office/drawing/2014/main" id="{AC97165A-0760-4F47-8487-61693425BA89}"/>
              </a:ext>
            </a:extLst>
          </p:cNvPr>
          <p:cNvPicPr>
            <a:picLocks noChangeAspect="1"/>
          </p:cNvPicPr>
          <p:nvPr/>
        </p:nvPicPr>
        <p:blipFill>
          <a:blip r:embed="rId4"/>
          <a:stretch>
            <a:fillRect/>
          </a:stretch>
        </p:blipFill>
        <p:spPr>
          <a:xfrm>
            <a:off x="933421" y="2968450"/>
            <a:ext cx="1334129" cy="1334129"/>
          </a:xfrm>
          <a:prstGeom prst="rect">
            <a:avLst/>
          </a:prstGeom>
        </p:spPr>
      </p:pic>
      <p:pic>
        <p:nvPicPr>
          <p:cNvPr id="6" name="Рисунок 5">
            <a:extLst>
              <a:ext uri="{FF2B5EF4-FFF2-40B4-BE49-F238E27FC236}">
                <a16:creationId xmlns:a16="http://schemas.microsoft.com/office/drawing/2014/main" id="{9E87C491-D826-B742-91B8-C4B03C75F4FF}"/>
              </a:ext>
            </a:extLst>
          </p:cNvPr>
          <p:cNvPicPr>
            <a:picLocks noChangeAspect="1"/>
          </p:cNvPicPr>
          <p:nvPr/>
        </p:nvPicPr>
        <p:blipFill>
          <a:blip r:embed="rId5"/>
          <a:stretch>
            <a:fillRect/>
          </a:stretch>
        </p:blipFill>
        <p:spPr>
          <a:xfrm>
            <a:off x="2789047" y="2968450"/>
            <a:ext cx="1334129" cy="1334129"/>
          </a:xfrm>
          <a:prstGeom prst="rect">
            <a:avLst/>
          </a:prstGeom>
        </p:spPr>
      </p:pic>
    </p:spTree>
    <p:extLst>
      <p:ext uri="{BB962C8B-B14F-4D97-AF65-F5344CB8AC3E}">
        <p14:creationId xmlns:p14="http://schemas.microsoft.com/office/powerpoint/2010/main" val="4167906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Shape 267"/>
        <p:cNvGrpSpPr/>
        <p:nvPr/>
      </p:nvGrpSpPr>
      <p:grpSpPr>
        <a:xfrm>
          <a:off x="0" y="0"/>
          <a:ext cx="0" cy="0"/>
          <a:chOff x="0" y="0"/>
          <a:chExt cx="0" cy="0"/>
        </a:xfrm>
      </p:grpSpPr>
      <p:sp>
        <p:nvSpPr>
          <p:cNvPr id="268" name="Google Shape;268;p35"/>
          <p:cNvSpPr/>
          <p:nvPr/>
        </p:nvSpPr>
        <p:spPr>
          <a:xfrm>
            <a:off x="636773" y="928806"/>
            <a:ext cx="724500" cy="7245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5"/>
          <p:cNvSpPr txBox="1">
            <a:spLocks noGrp="1"/>
          </p:cNvSpPr>
          <p:nvPr>
            <p:ph type="ctrTitle"/>
          </p:nvPr>
        </p:nvSpPr>
        <p:spPr>
          <a:xfrm>
            <a:off x="714000" y="902256"/>
            <a:ext cx="4086600" cy="191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solidFill>
                  <a:srgbClr val="5CFFA6"/>
                </a:solidFill>
              </a:rPr>
              <a:t>«</a:t>
            </a:r>
            <a:r>
              <a:rPr lang="ru-RU" dirty="0" err="1">
                <a:solidFill>
                  <a:srgbClr val="5CFFA6"/>
                </a:solidFill>
              </a:rPr>
              <a:t>Здоровяш</a:t>
            </a:r>
            <a:r>
              <a:rPr lang="ru-RU" dirty="0">
                <a:solidFill>
                  <a:srgbClr val="5CFFA6"/>
                </a:solidFill>
              </a:rPr>
              <a:t>»</a:t>
            </a:r>
            <a:r>
              <a:rPr lang="en" dirty="0"/>
              <a:t> </a:t>
            </a:r>
            <a:r>
              <a:rPr lang="ru-RU" dirty="0"/>
              <a:t>ваш личный консультант</a:t>
            </a:r>
            <a:endParaRPr dirty="0"/>
          </a:p>
        </p:txBody>
      </p:sp>
      <p:sp>
        <p:nvSpPr>
          <p:cNvPr id="270" name="Google Shape;270;p35"/>
          <p:cNvSpPr txBox="1">
            <a:spLocks noGrp="1"/>
          </p:cNvSpPr>
          <p:nvPr>
            <p:ph type="subTitle" idx="1"/>
          </p:nvPr>
        </p:nvSpPr>
        <p:spPr>
          <a:xfrm>
            <a:off x="714000" y="3493644"/>
            <a:ext cx="3858000" cy="44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RU" dirty="0">
                <a:latin typeface="Futura Medium" panose="020B0602020204020303" pitchFamily="34" charset="-79"/>
                <a:cs typeface="Futura Medium" panose="020B0602020204020303" pitchFamily="34" charset="-79"/>
              </a:rPr>
              <a:t>Быстрый подбор экипировки</a:t>
            </a:r>
            <a:endParaRPr dirty="0">
              <a:latin typeface="Futura Medium" panose="020B0602020204020303" pitchFamily="34" charset="-79"/>
              <a:cs typeface="Futura Medium" panose="020B0602020204020303" pitchFamily="34" charset="-79"/>
            </a:endParaRPr>
          </a:p>
        </p:txBody>
      </p:sp>
      <p:cxnSp>
        <p:nvCxnSpPr>
          <p:cNvPr id="271" name="Google Shape;271;p35"/>
          <p:cNvCxnSpPr>
            <a:cxnSpLocks/>
            <a:stCxn id="272" idx="3"/>
          </p:cNvCxnSpPr>
          <p:nvPr/>
        </p:nvCxnSpPr>
        <p:spPr>
          <a:xfrm>
            <a:off x="2237014" y="3153150"/>
            <a:ext cx="2334986" cy="0"/>
          </a:xfrm>
          <a:prstGeom prst="straightConnector1">
            <a:avLst/>
          </a:prstGeom>
          <a:noFill/>
          <a:ln w="19050" cap="flat" cmpd="sng">
            <a:solidFill>
              <a:srgbClr val="5CFFF8"/>
            </a:solidFill>
            <a:prstDash val="solid"/>
            <a:round/>
            <a:headEnd type="none" w="med" len="med"/>
            <a:tailEnd type="none" w="med" len="med"/>
          </a:ln>
        </p:spPr>
      </p:cxnSp>
      <p:sp>
        <p:nvSpPr>
          <p:cNvPr id="273" name="Google Shape;273;p35"/>
          <p:cNvSpPr/>
          <p:nvPr/>
        </p:nvSpPr>
        <p:spPr>
          <a:xfrm>
            <a:off x="5396925" y="1021200"/>
            <a:ext cx="3030300" cy="3101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5"/>
          <p:cNvSpPr/>
          <p:nvPr/>
        </p:nvSpPr>
        <p:spPr>
          <a:xfrm>
            <a:off x="7515500" y="-1188125"/>
            <a:ext cx="2810100" cy="28101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5"/>
          <p:cNvSpPr/>
          <p:nvPr/>
        </p:nvSpPr>
        <p:spPr>
          <a:xfrm>
            <a:off x="7992250" y="-711375"/>
            <a:ext cx="1856700" cy="185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5"/>
          <p:cNvSpPr txBox="1">
            <a:spLocks noGrp="1"/>
          </p:cNvSpPr>
          <p:nvPr>
            <p:ph type="ctrTitle" idx="2"/>
          </p:nvPr>
        </p:nvSpPr>
        <p:spPr>
          <a:xfrm>
            <a:off x="714000" y="2971500"/>
            <a:ext cx="1523014" cy="36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Android App</a:t>
            </a:r>
            <a:endParaRPr dirty="0"/>
          </a:p>
        </p:txBody>
      </p:sp>
      <p:pic>
        <p:nvPicPr>
          <p:cNvPr id="3" name="Рисунок 2">
            <a:extLst>
              <a:ext uri="{FF2B5EF4-FFF2-40B4-BE49-F238E27FC236}">
                <a16:creationId xmlns:a16="http://schemas.microsoft.com/office/drawing/2014/main" id="{EF3210A3-F471-3B4F-B174-409B643EE436}"/>
              </a:ext>
            </a:extLst>
          </p:cNvPr>
          <p:cNvPicPr>
            <a:picLocks noChangeAspect="1"/>
          </p:cNvPicPr>
          <p:nvPr/>
        </p:nvPicPr>
        <p:blipFill>
          <a:blip r:embed="rId3"/>
          <a:stretch>
            <a:fillRect/>
          </a:stretch>
        </p:blipFill>
        <p:spPr>
          <a:xfrm>
            <a:off x="5359498" y="1021200"/>
            <a:ext cx="3147729" cy="3147729"/>
          </a:xfrm>
          <a:prstGeom prst="rect">
            <a:avLst/>
          </a:prstGeom>
        </p:spPr>
      </p:pic>
    </p:spTree>
    <p:extLst>
      <p:ext uri="{BB962C8B-B14F-4D97-AF65-F5344CB8AC3E}">
        <p14:creationId xmlns:p14="http://schemas.microsoft.com/office/powerpoint/2010/main" val="834503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6"/>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Contents of this template</a:t>
            </a:r>
            <a:endParaRPr/>
          </a:p>
        </p:txBody>
      </p:sp>
      <p:sp>
        <p:nvSpPr>
          <p:cNvPr id="337" name="Google Shape;337;p36"/>
          <p:cNvSpPr txBox="1">
            <a:spLocks noGrp="1"/>
          </p:cNvSpPr>
          <p:nvPr>
            <p:ph type="body" idx="1"/>
          </p:nvPr>
        </p:nvSpPr>
        <p:spPr>
          <a:xfrm>
            <a:off x="714000" y="1187700"/>
            <a:ext cx="7713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rPr>
              <a:t>Here’s what you’ll find in this </a:t>
            </a:r>
            <a:r>
              <a:rPr lang="en" b="1">
                <a:solidFill>
                  <a:schemeClr val="hlink"/>
                </a:solidFill>
                <a:uFill>
                  <a:noFill/>
                </a:uFill>
                <a:hlinkClick r:id="rId3"/>
              </a:rPr>
              <a:t>Slidesgo</a:t>
            </a:r>
            <a:r>
              <a:rPr lang="en">
                <a:solidFill>
                  <a:schemeClr val="lt1"/>
                </a:solidFill>
              </a:rPr>
              <a:t> template: </a:t>
            </a:r>
            <a:endParaRPr>
              <a:solidFill>
                <a:schemeClr val="lt1"/>
              </a:solidFill>
            </a:endParaRPr>
          </a:p>
          <a:p>
            <a:pPr marL="342900" lvl="0" indent="-190500" algn="l" rtl="0">
              <a:spcBef>
                <a:spcPts val="0"/>
              </a:spcBef>
              <a:spcAft>
                <a:spcPts val="0"/>
              </a:spcAft>
              <a:buSzPts val="1200"/>
              <a:buAutoNum type="arabicPeriod"/>
            </a:pPr>
            <a:r>
              <a:rPr lang="en">
                <a:solidFill>
                  <a:schemeClr val="lt1"/>
                </a:solidFill>
              </a:rPr>
              <a:t>A slide structure based on a pitch deck presentation, which you can easily adapt to your needs. For more info on how to edit the template, please visit </a:t>
            </a:r>
            <a:r>
              <a:rPr lang="en" b="1">
                <a:solidFill>
                  <a:schemeClr val="hlink"/>
                </a:solidFill>
                <a:uFill>
                  <a:noFill/>
                </a:uFill>
                <a:hlinkClick r:id="rId4"/>
              </a:rPr>
              <a:t>Slidesgo School</a:t>
            </a:r>
            <a:r>
              <a:rPr lang="en">
                <a:solidFill>
                  <a:schemeClr val="lt1"/>
                </a:solidFill>
              </a:rPr>
              <a:t> or read our </a:t>
            </a:r>
            <a:r>
              <a:rPr lang="en" b="1">
                <a:solidFill>
                  <a:schemeClr val="hlink"/>
                </a:solidFill>
                <a:uFill>
                  <a:noFill/>
                </a:uFill>
                <a:hlinkClick r:id="rId5"/>
              </a:rPr>
              <a:t>FAQs</a:t>
            </a:r>
            <a:r>
              <a:rPr lang="en">
                <a:solidFill>
                  <a:schemeClr val="lt1"/>
                </a:solidFill>
              </a:rPr>
              <a:t>.</a:t>
            </a:r>
            <a:endParaRPr>
              <a:solidFill>
                <a:schemeClr val="lt1"/>
              </a:solidFill>
            </a:endParaRPr>
          </a:p>
          <a:p>
            <a:pPr marL="342900" lvl="0" indent="-190500" algn="l" rtl="0">
              <a:spcBef>
                <a:spcPts val="0"/>
              </a:spcBef>
              <a:spcAft>
                <a:spcPts val="0"/>
              </a:spcAft>
              <a:buSzPts val="1200"/>
              <a:buAutoNum type="arabicPeriod"/>
            </a:pPr>
            <a:r>
              <a:rPr lang="en">
                <a:solidFill>
                  <a:schemeClr val="lt1"/>
                </a:solidFill>
              </a:rPr>
              <a:t>To view this template</a:t>
            </a:r>
            <a:r>
              <a:rPr lang="en"/>
              <a:t> in PowerPoint </a:t>
            </a:r>
            <a:r>
              <a:rPr lang="en">
                <a:solidFill>
                  <a:schemeClr val="lt1"/>
                </a:solidFill>
              </a:rPr>
              <a:t>with the correct fonts, download and install the </a:t>
            </a:r>
            <a:r>
              <a:rPr lang="en" b="1">
                <a:solidFill>
                  <a:schemeClr val="hlink"/>
                </a:solidFill>
                <a:uFill>
                  <a:noFill/>
                </a:uFill>
                <a:hlinkClick r:id="rId6" action="ppaction://hlinksldjump"/>
              </a:rPr>
              <a:t>fonts that we have used</a:t>
            </a:r>
            <a:r>
              <a:rPr lang="en">
                <a:solidFill>
                  <a:schemeClr val="lt1"/>
                </a:solidFill>
              </a:rPr>
              <a:t> on your computer. You can learn how to download and install fonts </a:t>
            </a:r>
            <a:r>
              <a:rPr lang="en" b="1">
                <a:solidFill>
                  <a:schemeClr val="hlink"/>
                </a:solidFill>
                <a:uFill>
                  <a:noFill/>
                </a:uFill>
                <a:hlinkClick r:id="rId7"/>
              </a:rPr>
              <a:t>here</a:t>
            </a:r>
            <a:r>
              <a:rPr lang="en">
                <a:solidFill>
                  <a:schemeClr val="lt1"/>
                </a:solidFill>
              </a:rPr>
              <a:t>.</a:t>
            </a:r>
            <a:endParaRPr>
              <a:solidFill>
                <a:schemeClr val="lt1"/>
              </a:solidFill>
            </a:endParaRPr>
          </a:p>
          <a:p>
            <a:pPr marL="342900" lvl="0" indent="-190500" algn="l" rtl="0">
              <a:spcBef>
                <a:spcPts val="0"/>
              </a:spcBef>
              <a:spcAft>
                <a:spcPts val="0"/>
              </a:spcAft>
              <a:buSzPts val="1200"/>
              <a:buAutoNum type="arabicPeriod"/>
            </a:pPr>
            <a:r>
              <a:rPr lang="en">
                <a:solidFill>
                  <a:schemeClr val="lt1"/>
                </a:solidFill>
              </a:rPr>
              <a:t>An assortment of graphic resources that are suitable for use in the presentation can be found in the </a:t>
            </a:r>
            <a:r>
              <a:rPr lang="en" b="1">
                <a:solidFill>
                  <a:schemeClr val="hlink"/>
                </a:solidFill>
                <a:uFill>
                  <a:noFill/>
                </a:uFill>
                <a:hlinkClick r:id="rId8" action="ppaction://hlinksldjump"/>
              </a:rPr>
              <a:t>alternative resources slide</a:t>
            </a:r>
            <a:r>
              <a:rPr lang="en">
                <a:solidFill>
                  <a:schemeClr val="accent5"/>
                </a:solidFill>
              </a:rPr>
              <a:t>s</a:t>
            </a:r>
            <a:r>
              <a:rPr lang="en">
                <a:solidFill>
                  <a:schemeClr val="lt1"/>
                </a:solidFill>
              </a:rPr>
              <a:t>.</a:t>
            </a:r>
            <a:endParaRPr>
              <a:solidFill>
                <a:schemeClr val="lt1"/>
              </a:solidFill>
            </a:endParaRPr>
          </a:p>
          <a:p>
            <a:pPr marL="342900" lvl="0" indent="-190500" algn="l" rtl="0">
              <a:spcBef>
                <a:spcPts val="0"/>
              </a:spcBef>
              <a:spcAft>
                <a:spcPts val="0"/>
              </a:spcAft>
              <a:buSzPts val="1200"/>
              <a:buAutoNum type="arabicPeriod"/>
            </a:pPr>
            <a:r>
              <a:rPr lang="en">
                <a:solidFill>
                  <a:schemeClr val="lt1"/>
                </a:solidFill>
              </a:rPr>
              <a:t>A </a:t>
            </a:r>
            <a:r>
              <a:rPr lang="en" b="1">
                <a:solidFill>
                  <a:schemeClr val="hlink"/>
                </a:solidFill>
                <a:uFill>
                  <a:noFill/>
                </a:uFill>
                <a:hlinkClick r:id="rId9" action="ppaction://hlinksldjump"/>
              </a:rPr>
              <a:t>thanks slide</a:t>
            </a:r>
            <a:r>
              <a:rPr lang="en">
                <a:solidFill>
                  <a:schemeClr val="lt1"/>
                </a:solidFill>
              </a:rPr>
              <a:t>, which you must keep so that proper credits for our design are given.</a:t>
            </a:r>
            <a:endParaRPr>
              <a:solidFill>
                <a:schemeClr val="lt1"/>
              </a:solidFill>
            </a:endParaRPr>
          </a:p>
          <a:p>
            <a:pPr marL="342900" lvl="0" indent="-190500" algn="l" rtl="0">
              <a:spcBef>
                <a:spcPts val="0"/>
              </a:spcBef>
              <a:spcAft>
                <a:spcPts val="0"/>
              </a:spcAft>
              <a:buSzPts val="1200"/>
              <a:buAutoNum type="arabicPeriod"/>
            </a:pPr>
            <a:r>
              <a:rPr lang="en">
                <a:solidFill>
                  <a:schemeClr val="lt1"/>
                </a:solidFill>
              </a:rPr>
              <a:t>A </a:t>
            </a:r>
            <a:r>
              <a:rPr lang="en" b="1">
                <a:solidFill>
                  <a:schemeClr val="hlink"/>
                </a:solidFill>
                <a:uFill>
                  <a:noFill/>
                </a:uFill>
                <a:hlinkClick r:id="rId10" action="ppaction://hlinksldjump"/>
              </a:rPr>
              <a:t>resources slide</a:t>
            </a:r>
            <a:r>
              <a:rPr lang="en">
                <a:solidFill>
                  <a:schemeClr val="lt1"/>
                </a:solidFill>
              </a:rPr>
              <a:t>, where you’ll find links to all the elements used in the template.</a:t>
            </a:r>
            <a:endParaRPr>
              <a:solidFill>
                <a:schemeClr val="lt1"/>
              </a:solidFill>
            </a:endParaRPr>
          </a:p>
          <a:p>
            <a:pPr marL="342900" lvl="0" indent="-190500" algn="l" rtl="0">
              <a:spcBef>
                <a:spcPts val="0"/>
              </a:spcBef>
              <a:spcAft>
                <a:spcPts val="0"/>
              </a:spcAft>
              <a:buSzPts val="1200"/>
              <a:buAutoNum type="arabicPeriod"/>
            </a:pPr>
            <a:r>
              <a:rPr lang="en" b="1">
                <a:solidFill>
                  <a:schemeClr val="hlink"/>
                </a:solidFill>
                <a:uFill>
                  <a:noFill/>
                </a:uFill>
                <a:hlinkClick r:id="rId11" action="ppaction://hlinksldjump"/>
              </a:rPr>
              <a:t>Instructions for use</a:t>
            </a:r>
            <a:r>
              <a:rPr lang="en">
                <a:solidFill>
                  <a:schemeClr val="lt1"/>
                </a:solidFill>
              </a:rPr>
              <a:t>.</a:t>
            </a:r>
            <a:endParaRPr>
              <a:solidFill>
                <a:schemeClr val="lt1"/>
              </a:solidFill>
            </a:endParaRPr>
          </a:p>
          <a:p>
            <a:pPr marL="342900" lvl="0" indent="-190500" algn="l" rtl="0">
              <a:spcBef>
                <a:spcPts val="0"/>
              </a:spcBef>
              <a:spcAft>
                <a:spcPts val="0"/>
              </a:spcAft>
              <a:buSzPts val="1200"/>
              <a:buAutoNum type="arabicPeriod"/>
            </a:pPr>
            <a:r>
              <a:rPr lang="en">
                <a:solidFill>
                  <a:schemeClr val="lt1"/>
                </a:solidFill>
              </a:rPr>
              <a:t>Final slides with:</a:t>
            </a:r>
            <a:endParaRPr>
              <a:solidFill>
                <a:schemeClr val="lt1"/>
              </a:solidFill>
            </a:endParaRPr>
          </a:p>
          <a:p>
            <a:pPr marL="571500" lvl="0" indent="-190500" algn="l" rtl="0">
              <a:spcBef>
                <a:spcPts val="0"/>
              </a:spcBef>
              <a:spcAft>
                <a:spcPts val="0"/>
              </a:spcAft>
              <a:buSzPts val="1200"/>
              <a:buChar char="●"/>
            </a:pPr>
            <a:r>
              <a:rPr lang="en">
                <a:solidFill>
                  <a:schemeClr val="lt1"/>
                </a:solidFill>
              </a:rPr>
              <a:t>The </a:t>
            </a:r>
            <a:r>
              <a:rPr lang="en" b="1">
                <a:solidFill>
                  <a:schemeClr val="hlink"/>
                </a:solidFill>
                <a:uFill>
                  <a:noFill/>
                </a:uFill>
                <a:latin typeface="Barlow Semi Condensed"/>
                <a:ea typeface="Barlow Semi Condensed"/>
                <a:cs typeface="Barlow Semi Condensed"/>
                <a:sym typeface="Barlow Semi Condensed"/>
                <a:hlinkClick r:id="rId6" action="ppaction://hlinksldjump"/>
              </a:rPr>
              <a:t>fonts and colors</a:t>
            </a:r>
            <a:r>
              <a:rPr lang="en">
                <a:solidFill>
                  <a:schemeClr val="lt1"/>
                </a:solidFill>
              </a:rPr>
              <a:t> used in the template.</a:t>
            </a:r>
            <a:endParaRPr>
              <a:solidFill>
                <a:schemeClr val="lt1"/>
              </a:solidFill>
            </a:endParaRPr>
          </a:p>
          <a:p>
            <a:pPr marL="571500" lvl="0" indent="-190500" algn="l" rtl="0">
              <a:spcBef>
                <a:spcPts val="0"/>
              </a:spcBef>
              <a:spcAft>
                <a:spcPts val="0"/>
              </a:spcAft>
              <a:buSzPts val="1200"/>
              <a:buChar char="●"/>
            </a:pPr>
            <a:r>
              <a:rPr lang="en">
                <a:solidFill>
                  <a:schemeClr val="lt1"/>
                </a:solidFill>
              </a:rPr>
              <a:t>A </a:t>
            </a:r>
            <a:r>
              <a:rPr lang="en" b="1">
                <a:solidFill>
                  <a:schemeClr val="lt1"/>
                </a:solidFill>
              </a:rPr>
              <a:t>selection of </a:t>
            </a:r>
            <a:r>
              <a:rPr lang="en" b="1">
                <a:solidFill>
                  <a:schemeClr val="hlink"/>
                </a:solidFill>
                <a:uFill>
                  <a:noFill/>
                </a:uFill>
                <a:hlinkClick r:id="rId12" action="ppaction://hlinksldjump"/>
              </a:rPr>
              <a:t>illustrations</a:t>
            </a:r>
            <a:r>
              <a:rPr lang="en" b="1">
                <a:solidFill>
                  <a:schemeClr val="lt1"/>
                </a:solidFill>
              </a:rPr>
              <a:t>.</a:t>
            </a:r>
            <a:r>
              <a:rPr lang="en">
                <a:solidFill>
                  <a:schemeClr val="lt1"/>
                </a:solidFill>
              </a:rPr>
              <a:t> You can also customize and animate them as you wish with the online editor. Visit</a:t>
            </a:r>
            <a:r>
              <a:rPr lang="en" b="1">
                <a:solidFill>
                  <a:schemeClr val="lt1"/>
                </a:solidFill>
              </a:rPr>
              <a:t> </a:t>
            </a:r>
            <a:r>
              <a:rPr lang="en" b="1">
                <a:solidFill>
                  <a:schemeClr val="hlink"/>
                </a:solidFill>
                <a:uFill>
                  <a:noFill/>
                </a:uFill>
                <a:hlinkClick r:id="rId13"/>
              </a:rPr>
              <a:t>Storyset</a:t>
            </a:r>
            <a:r>
              <a:rPr lang="en">
                <a:solidFill>
                  <a:schemeClr val="lt1"/>
                </a:solidFill>
              </a:rPr>
              <a:t> to find more. </a:t>
            </a:r>
            <a:endParaRPr>
              <a:solidFill>
                <a:schemeClr val="lt1"/>
              </a:solidFill>
            </a:endParaRPr>
          </a:p>
          <a:p>
            <a:pPr marL="571500" lvl="0" indent="-190500" algn="l" rtl="0">
              <a:spcBef>
                <a:spcPts val="0"/>
              </a:spcBef>
              <a:spcAft>
                <a:spcPts val="0"/>
              </a:spcAft>
              <a:buSzPts val="1200"/>
              <a:buChar char="●"/>
            </a:pPr>
            <a:r>
              <a:rPr lang="en">
                <a:solidFill>
                  <a:schemeClr val="lt1"/>
                </a:solidFill>
              </a:rPr>
              <a:t>More </a:t>
            </a:r>
            <a:r>
              <a:rPr lang="en" b="1">
                <a:solidFill>
                  <a:schemeClr val="hlink"/>
                </a:solidFill>
                <a:uFill>
                  <a:noFill/>
                </a:uFill>
                <a:latin typeface="Barlow Semi Condensed"/>
                <a:ea typeface="Barlow Semi Condensed"/>
                <a:cs typeface="Barlow Semi Condensed"/>
                <a:sym typeface="Barlow Semi Condensed"/>
                <a:hlinkClick r:id="rId14" action="ppaction://hlinksldjump"/>
              </a:rPr>
              <a:t>infographic resources</a:t>
            </a:r>
            <a:r>
              <a:rPr lang="en">
                <a:solidFill>
                  <a:schemeClr val="lt1"/>
                </a:solidFill>
              </a:rPr>
              <a:t>, whose size and color can be edited. </a:t>
            </a:r>
            <a:endParaRPr>
              <a:solidFill>
                <a:schemeClr val="lt1"/>
              </a:solidFill>
            </a:endParaRPr>
          </a:p>
          <a:p>
            <a:pPr marL="571500" lvl="0" indent="-190500" algn="l" rtl="0">
              <a:spcBef>
                <a:spcPts val="0"/>
              </a:spcBef>
              <a:spcAft>
                <a:spcPts val="0"/>
              </a:spcAft>
              <a:buSzPts val="1200"/>
              <a:buChar char="●"/>
            </a:pPr>
            <a:r>
              <a:rPr lang="en">
                <a:solidFill>
                  <a:schemeClr val="lt1"/>
                </a:solidFill>
              </a:rPr>
              <a:t>Sets of </a:t>
            </a:r>
            <a:r>
              <a:rPr lang="en" b="1">
                <a:solidFill>
                  <a:schemeClr val="hlink"/>
                </a:solidFill>
                <a:uFill>
                  <a:noFill/>
                </a:uFill>
                <a:hlinkClick r:id="rId15" action="ppaction://hlinksldjump"/>
              </a:rPr>
              <a:t>customizable icons</a:t>
            </a:r>
            <a:r>
              <a:rPr lang="en">
                <a:solidFill>
                  <a:schemeClr val="lt1"/>
                </a:solidFill>
              </a:rPr>
              <a:t> of the following themes: general, business, avatar, creative process, education, help &amp; support, medical, nature, performing arts, SEO &amp; marketing, and teamwork.</a:t>
            </a:r>
            <a:endParaRPr>
              <a:solidFill>
                <a:schemeClr val="lt1"/>
              </a:solidFill>
            </a:endParaRPr>
          </a:p>
          <a:p>
            <a:pPr marL="0" lvl="0" indent="0" algn="l" rtl="0">
              <a:spcBef>
                <a:spcPts val="0"/>
              </a:spcBef>
              <a:spcAft>
                <a:spcPts val="0"/>
              </a:spcAft>
              <a:buClr>
                <a:schemeClr val="dk1"/>
              </a:buClr>
              <a:buSzPts val="1100"/>
              <a:buFont typeface="Arial"/>
              <a:buNone/>
            </a:pPr>
            <a:r>
              <a:rPr lang="en">
                <a:solidFill>
                  <a:schemeClr val="lt1"/>
                </a:solidFill>
              </a:rPr>
              <a:t>You can delete this slide when you’re done editing the presentation.</a:t>
            </a:r>
            <a:endParaRPr>
              <a:solidFill>
                <a:schemeClr val="lt1"/>
              </a:solidFill>
            </a:endParaRPr>
          </a:p>
        </p:txBody>
      </p:sp>
      <p:sp>
        <p:nvSpPr>
          <p:cNvPr id="338" name="Google Shape;338;p36"/>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7"/>
          <p:cNvSpPr/>
          <p:nvPr/>
        </p:nvSpPr>
        <p:spPr>
          <a:xfrm>
            <a:off x="2787792" y="1871085"/>
            <a:ext cx="663900" cy="663900"/>
          </a:xfrm>
          <a:prstGeom prst="ellipse">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7"/>
          <p:cNvSpPr/>
          <p:nvPr/>
        </p:nvSpPr>
        <p:spPr>
          <a:xfrm>
            <a:off x="6731004" y="1871085"/>
            <a:ext cx="663900" cy="663900"/>
          </a:xfrm>
          <a:prstGeom prst="ellipse">
            <a:avLst/>
          </a:prstGeom>
          <a:solidFill>
            <a:srgbClr val="955CFF">
              <a:alpha val="23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7"/>
          <p:cNvSpPr/>
          <p:nvPr/>
        </p:nvSpPr>
        <p:spPr>
          <a:xfrm>
            <a:off x="4756709" y="1871085"/>
            <a:ext cx="663900" cy="663900"/>
          </a:xfrm>
          <a:prstGeom prst="ellipse">
            <a:avLst/>
          </a:prstGeom>
          <a:solidFill>
            <a:srgbClr val="5CFFF8">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7"/>
          <p:cNvSpPr/>
          <p:nvPr/>
        </p:nvSpPr>
        <p:spPr>
          <a:xfrm>
            <a:off x="819723" y="1871085"/>
            <a:ext cx="663900" cy="6639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7"/>
          <p:cNvSpPr txBox="1">
            <a:spLocks noGrp="1"/>
          </p:cNvSpPr>
          <p:nvPr>
            <p:ph type="title"/>
          </p:nvPr>
        </p:nvSpPr>
        <p:spPr>
          <a:xfrm>
            <a:off x="714000" y="2688931"/>
            <a:ext cx="1801800" cy="5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Problem vs. solution</a:t>
            </a:r>
            <a:endParaRPr/>
          </a:p>
        </p:txBody>
      </p:sp>
      <p:sp>
        <p:nvSpPr>
          <p:cNvPr id="348" name="Google Shape;348;p37"/>
          <p:cNvSpPr txBox="1">
            <a:spLocks noGrp="1"/>
          </p:cNvSpPr>
          <p:nvPr>
            <p:ph type="title" idx="3"/>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Table of contents</a:t>
            </a:r>
            <a:endParaRPr dirty="0"/>
          </a:p>
        </p:txBody>
      </p:sp>
      <p:sp>
        <p:nvSpPr>
          <p:cNvPr id="349" name="Google Shape;349;p37"/>
          <p:cNvSpPr txBox="1">
            <a:spLocks noGrp="1"/>
          </p:cNvSpPr>
          <p:nvPr>
            <p:ph type="subTitle" idx="1"/>
          </p:nvPr>
        </p:nvSpPr>
        <p:spPr>
          <a:xfrm>
            <a:off x="714000" y="3330854"/>
            <a:ext cx="1801800" cy="5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section here</a:t>
            </a:r>
            <a:endParaRPr/>
          </a:p>
        </p:txBody>
      </p:sp>
      <p:sp>
        <p:nvSpPr>
          <p:cNvPr id="350" name="Google Shape;350;p37"/>
          <p:cNvSpPr txBox="1">
            <a:spLocks noGrp="1"/>
          </p:cNvSpPr>
          <p:nvPr>
            <p:ph type="title" idx="2"/>
          </p:nvPr>
        </p:nvSpPr>
        <p:spPr>
          <a:xfrm>
            <a:off x="819723" y="1974285"/>
            <a:ext cx="663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51" name="Google Shape;351;p37"/>
          <p:cNvSpPr txBox="1">
            <a:spLocks noGrp="1"/>
          </p:cNvSpPr>
          <p:nvPr>
            <p:ph type="title" idx="4"/>
          </p:nvPr>
        </p:nvSpPr>
        <p:spPr>
          <a:xfrm>
            <a:off x="2683575" y="2688931"/>
            <a:ext cx="1801800" cy="5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Product overview</a:t>
            </a:r>
            <a:endParaRPr/>
          </a:p>
        </p:txBody>
      </p:sp>
      <p:sp>
        <p:nvSpPr>
          <p:cNvPr id="352" name="Google Shape;352;p37"/>
          <p:cNvSpPr txBox="1">
            <a:spLocks noGrp="1"/>
          </p:cNvSpPr>
          <p:nvPr>
            <p:ph type="subTitle" idx="5"/>
          </p:nvPr>
        </p:nvSpPr>
        <p:spPr>
          <a:xfrm>
            <a:off x="2683575" y="3330854"/>
            <a:ext cx="1801800" cy="5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section here</a:t>
            </a:r>
            <a:endParaRPr/>
          </a:p>
        </p:txBody>
      </p:sp>
      <p:sp>
        <p:nvSpPr>
          <p:cNvPr id="353" name="Google Shape;353;p37"/>
          <p:cNvSpPr txBox="1">
            <a:spLocks noGrp="1"/>
          </p:cNvSpPr>
          <p:nvPr>
            <p:ph type="title" idx="6"/>
          </p:nvPr>
        </p:nvSpPr>
        <p:spPr>
          <a:xfrm>
            <a:off x="2787792" y="1974435"/>
            <a:ext cx="6639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54" name="Google Shape;354;p37"/>
          <p:cNvSpPr txBox="1">
            <a:spLocks noGrp="1"/>
          </p:cNvSpPr>
          <p:nvPr>
            <p:ph type="title" idx="7"/>
          </p:nvPr>
        </p:nvSpPr>
        <p:spPr>
          <a:xfrm>
            <a:off x="4653150" y="2688931"/>
            <a:ext cx="1801800" cy="5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Market &amp; competition</a:t>
            </a:r>
            <a:endParaRPr/>
          </a:p>
        </p:txBody>
      </p:sp>
      <p:sp>
        <p:nvSpPr>
          <p:cNvPr id="355" name="Google Shape;355;p37"/>
          <p:cNvSpPr txBox="1">
            <a:spLocks noGrp="1"/>
          </p:cNvSpPr>
          <p:nvPr>
            <p:ph type="subTitle" idx="8"/>
          </p:nvPr>
        </p:nvSpPr>
        <p:spPr>
          <a:xfrm>
            <a:off x="4653150" y="3330854"/>
            <a:ext cx="1801800" cy="5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section here</a:t>
            </a:r>
            <a:endParaRPr/>
          </a:p>
        </p:txBody>
      </p:sp>
      <p:sp>
        <p:nvSpPr>
          <p:cNvPr id="356" name="Google Shape;356;p37"/>
          <p:cNvSpPr txBox="1">
            <a:spLocks noGrp="1"/>
          </p:cNvSpPr>
          <p:nvPr>
            <p:ph type="title" idx="9"/>
          </p:nvPr>
        </p:nvSpPr>
        <p:spPr>
          <a:xfrm>
            <a:off x="4756709" y="1974285"/>
            <a:ext cx="663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57" name="Google Shape;357;p37"/>
          <p:cNvSpPr txBox="1">
            <a:spLocks noGrp="1"/>
          </p:cNvSpPr>
          <p:nvPr>
            <p:ph type="title" idx="13"/>
          </p:nvPr>
        </p:nvSpPr>
        <p:spPr>
          <a:xfrm>
            <a:off x="6622725" y="2688931"/>
            <a:ext cx="1801800" cy="5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Business model</a:t>
            </a:r>
            <a:endParaRPr/>
          </a:p>
        </p:txBody>
      </p:sp>
      <p:sp>
        <p:nvSpPr>
          <p:cNvPr id="358" name="Google Shape;358;p37"/>
          <p:cNvSpPr txBox="1">
            <a:spLocks noGrp="1"/>
          </p:cNvSpPr>
          <p:nvPr>
            <p:ph type="subTitle" idx="14"/>
          </p:nvPr>
        </p:nvSpPr>
        <p:spPr>
          <a:xfrm>
            <a:off x="6622725" y="3330854"/>
            <a:ext cx="1801800" cy="5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section here</a:t>
            </a:r>
            <a:endParaRPr/>
          </a:p>
        </p:txBody>
      </p:sp>
      <p:sp>
        <p:nvSpPr>
          <p:cNvPr id="359" name="Google Shape;359;p37"/>
          <p:cNvSpPr txBox="1">
            <a:spLocks noGrp="1"/>
          </p:cNvSpPr>
          <p:nvPr>
            <p:ph type="title" idx="15"/>
          </p:nvPr>
        </p:nvSpPr>
        <p:spPr>
          <a:xfrm>
            <a:off x="6731004" y="1974285"/>
            <a:ext cx="663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60" name="Google Shape;360;p37"/>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18</a:t>
            </a:fld>
            <a:endParaRPr/>
          </a:p>
        </p:txBody>
      </p:sp>
    </p:spTree>
    <p:extLst>
      <p:ext uri="{BB962C8B-B14F-4D97-AF65-F5344CB8AC3E}">
        <p14:creationId xmlns:p14="http://schemas.microsoft.com/office/powerpoint/2010/main" val="31766866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8"/>
          <p:cNvSpPr/>
          <p:nvPr/>
        </p:nvSpPr>
        <p:spPr>
          <a:xfrm>
            <a:off x="2102638" y="1499974"/>
            <a:ext cx="778200" cy="7785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8"/>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19</a:t>
            </a:fld>
            <a:endParaRPr/>
          </a:p>
        </p:txBody>
      </p:sp>
      <p:sp>
        <p:nvSpPr>
          <p:cNvPr id="367" name="Google Shape;367;p38"/>
          <p:cNvSpPr txBox="1">
            <a:spLocks noGrp="1"/>
          </p:cNvSpPr>
          <p:nvPr>
            <p:ph type="subTitle" idx="1"/>
          </p:nvPr>
        </p:nvSpPr>
        <p:spPr>
          <a:xfrm>
            <a:off x="2275813" y="2350825"/>
            <a:ext cx="4711500" cy="116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p:txBody>
      </p:sp>
      <p:sp>
        <p:nvSpPr>
          <p:cNvPr id="368" name="Google Shape;368;p38"/>
          <p:cNvSpPr txBox="1">
            <a:spLocks noGrp="1"/>
          </p:cNvSpPr>
          <p:nvPr>
            <p:ph type="title"/>
          </p:nvPr>
        </p:nvSpPr>
        <p:spPr>
          <a:xfrm>
            <a:off x="2275813" y="1635263"/>
            <a:ext cx="47115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5"/>
                </a:solidFill>
              </a:rPr>
              <a:t>I</a:t>
            </a:r>
            <a:r>
              <a:rPr lang="en"/>
              <a:t>ntroduction</a:t>
            </a:r>
            <a:endParaRPr/>
          </a:p>
        </p:txBody>
      </p:sp>
      <p:sp>
        <p:nvSpPr>
          <p:cNvPr id="369" name="Google Shape;369;p38"/>
          <p:cNvSpPr/>
          <p:nvPr/>
        </p:nvSpPr>
        <p:spPr>
          <a:xfrm>
            <a:off x="5945500" y="4342500"/>
            <a:ext cx="1507200" cy="1507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8"/>
          <p:cNvSpPr/>
          <p:nvPr/>
        </p:nvSpPr>
        <p:spPr>
          <a:xfrm>
            <a:off x="7358125" y="-522724"/>
            <a:ext cx="2042400" cy="20424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8"/>
          <p:cNvSpPr/>
          <p:nvPr/>
        </p:nvSpPr>
        <p:spPr>
          <a:xfrm>
            <a:off x="-108600" y="-397500"/>
            <a:ext cx="1557000" cy="1557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8"/>
          <p:cNvSpPr/>
          <p:nvPr/>
        </p:nvSpPr>
        <p:spPr>
          <a:xfrm>
            <a:off x="-313350" y="3788851"/>
            <a:ext cx="1799700" cy="17997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3" name="Google Shape;373;p38"/>
          <p:cNvCxnSpPr/>
          <p:nvPr/>
        </p:nvCxnSpPr>
        <p:spPr>
          <a:xfrm>
            <a:off x="5415913" y="1901475"/>
            <a:ext cx="1399500" cy="0"/>
          </a:xfrm>
          <a:prstGeom prst="straightConnector1">
            <a:avLst/>
          </a:prstGeom>
          <a:noFill/>
          <a:ln w="19050" cap="flat" cmpd="sng">
            <a:solidFill>
              <a:srgbClr val="5CFFF8"/>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59"/>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2</a:t>
            </a:fld>
            <a:endParaRPr/>
          </a:p>
        </p:txBody>
      </p:sp>
      <p:sp>
        <p:nvSpPr>
          <p:cNvPr id="982" name="Google Shape;982;p59"/>
          <p:cNvSpPr txBox="1">
            <a:spLocks noGrp="1"/>
          </p:cNvSpPr>
          <p:nvPr>
            <p:ph type="title" idx="2"/>
          </p:nvPr>
        </p:nvSpPr>
        <p:spPr>
          <a:xfrm>
            <a:off x="833003" y="2858188"/>
            <a:ext cx="3539700" cy="126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u-RU" dirty="0"/>
              <a:t>117</a:t>
            </a:r>
            <a:endParaRPr dirty="0"/>
          </a:p>
        </p:txBody>
      </p:sp>
      <p:sp>
        <p:nvSpPr>
          <p:cNvPr id="983" name="Google Shape;983;p59"/>
          <p:cNvSpPr txBox="1">
            <a:spLocks noGrp="1"/>
          </p:cNvSpPr>
          <p:nvPr>
            <p:ph type="subTitle" idx="3"/>
          </p:nvPr>
        </p:nvSpPr>
        <p:spPr>
          <a:xfrm>
            <a:off x="833000" y="3636967"/>
            <a:ext cx="3539700" cy="38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u-RU" dirty="0">
                <a:latin typeface="Futura Medium" panose="020B0602020204020303" pitchFamily="34" charset="-79"/>
                <a:cs typeface="Futura Medium" panose="020B0602020204020303" pitchFamily="34" charset="-79"/>
              </a:rPr>
              <a:t>Видов спорта зарегистрировано</a:t>
            </a:r>
            <a:endParaRPr dirty="0">
              <a:latin typeface="Futura Medium" panose="020B0602020204020303" pitchFamily="34" charset="-79"/>
              <a:cs typeface="Futura Medium" panose="020B0602020204020303" pitchFamily="34" charset="-79"/>
            </a:endParaRPr>
          </a:p>
        </p:txBody>
      </p:sp>
      <p:sp>
        <p:nvSpPr>
          <p:cNvPr id="984" name="Google Shape;984;p59"/>
          <p:cNvSpPr txBox="1">
            <a:spLocks noGrp="1"/>
          </p:cNvSpPr>
          <p:nvPr>
            <p:ph type="title"/>
          </p:nvPr>
        </p:nvSpPr>
        <p:spPr>
          <a:xfrm>
            <a:off x="2515650" y="1047922"/>
            <a:ext cx="4112700" cy="126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u-RU" dirty="0"/>
              <a:t>1100</a:t>
            </a:r>
            <a:endParaRPr dirty="0"/>
          </a:p>
        </p:txBody>
      </p:sp>
      <p:sp>
        <p:nvSpPr>
          <p:cNvPr id="985" name="Google Shape;985;p59"/>
          <p:cNvSpPr txBox="1">
            <a:spLocks noGrp="1"/>
          </p:cNvSpPr>
          <p:nvPr>
            <p:ph type="title" idx="4"/>
          </p:nvPr>
        </p:nvSpPr>
        <p:spPr>
          <a:xfrm>
            <a:off x="4778003" y="2858188"/>
            <a:ext cx="3539700" cy="126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u-RU" dirty="0"/>
              <a:t>3-й</a:t>
            </a:r>
            <a:endParaRPr dirty="0"/>
          </a:p>
        </p:txBody>
      </p:sp>
      <p:sp>
        <p:nvSpPr>
          <p:cNvPr id="986" name="Google Shape;986;p59"/>
          <p:cNvSpPr txBox="1">
            <a:spLocks noGrp="1"/>
          </p:cNvSpPr>
          <p:nvPr>
            <p:ph type="subTitle" idx="5"/>
          </p:nvPr>
        </p:nvSpPr>
        <p:spPr>
          <a:xfrm>
            <a:off x="4748574" y="3640826"/>
            <a:ext cx="3598557" cy="38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u-RU" dirty="0">
                <a:latin typeface="Futura Medium" panose="020B0602020204020303" pitchFamily="34" charset="-79"/>
                <a:cs typeface="Futura Medium" panose="020B0602020204020303" pitchFamily="34" charset="-79"/>
              </a:rPr>
              <a:t>Регион по базовым видам спорта в Приволжском ФО</a:t>
            </a:r>
            <a:endParaRPr dirty="0">
              <a:latin typeface="Futura Medium" panose="020B0602020204020303" pitchFamily="34" charset="-79"/>
              <a:cs typeface="Futura Medium" panose="020B0602020204020303" pitchFamily="34" charset="-79"/>
            </a:endParaRPr>
          </a:p>
        </p:txBody>
      </p:sp>
      <p:sp>
        <p:nvSpPr>
          <p:cNvPr id="987" name="Google Shape;987;p59"/>
          <p:cNvSpPr/>
          <p:nvPr/>
        </p:nvSpPr>
        <p:spPr>
          <a:xfrm>
            <a:off x="-413350" y="-471650"/>
            <a:ext cx="2425500" cy="24255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9"/>
          <p:cNvSpPr txBox="1">
            <a:spLocks noGrp="1"/>
          </p:cNvSpPr>
          <p:nvPr>
            <p:ph type="subTitle" idx="1"/>
          </p:nvPr>
        </p:nvSpPr>
        <p:spPr>
          <a:xfrm>
            <a:off x="2515650" y="1838551"/>
            <a:ext cx="4112700" cy="38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u-RU" dirty="0">
                <a:latin typeface="Futura Medium" panose="020B0602020204020303" pitchFamily="34" charset="-79"/>
                <a:cs typeface="Futura Medium" panose="020B0602020204020303" pitchFamily="34" charset="-79"/>
              </a:rPr>
              <a:t>Спортивных мероприятий проведено в </a:t>
            </a:r>
            <a:r>
              <a:rPr lang="ru-RU" b="1" dirty="0">
                <a:latin typeface="Futura Medium" panose="020B0602020204020303" pitchFamily="34" charset="-79"/>
                <a:cs typeface="Futura Medium" panose="020B0602020204020303" pitchFamily="34" charset="-79"/>
              </a:rPr>
              <a:t>2022</a:t>
            </a:r>
            <a:endParaRPr b="1" dirty="0">
              <a:latin typeface="Futura Medium" panose="020B0602020204020303" pitchFamily="34" charset="-79"/>
              <a:cs typeface="Futura Medium" panose="020B0602020204020303" pitchFamily="34" charset="-79"/>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9"/>
          <p:cNvSpPr/>
          <p:nvPr/>
        </p:nvSpPr>
        <p:spPr>
          <a:xfrm>
            <a:off x="3919525" y="839428"/>
            <a:ext cx="1304400" cy="13044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9"/>
          <p:cNvSpPr txBox="1">
            <a:spLocks noGrp="1"/>
          </p:cNvSpPr>
          <p:nvPr>
            <p:ph type="title"/>
          </p:nvPr>
        </p:nvSpPr>
        <p:spPr>
          <a:xfrm>
            <a:off x="2312425" y="2316938"/>
            <a:ext cx="4518600" cy="130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Problem </a:t>
            </a:r>
            <a:endParaRPr>
              <a:solidFill>
                <a:schemeClr val="lt1"/>
              </a:solidFill>
            </a:endParaRPr>
          </a:p>
          <a:p>
            <a:pPr marL="0" lvl="0" indent="0" algn="ctr" rtl="0">
              <a:spcBef>
                <a:spcPts val="0"/>
              </a:spcBef>
              <a:spcAft>
                <a:spcPts val="0"/>
              </a:spcAft>
              <a:buNone/>
            </a:pPr>
            <a:r>
              <a:rPr lang="en">
                <a:solidFill>
                  <a:schemeClr val="lt1"/>
                </a:solidFill>
              </a:rPr>
              <a:t>vs. </a:t>
            </a:r>
            <a:r>
              <a:rPr lang="en"/>
              <a:t>s</a:t>
            </a:r>
            <a:r>
              <a:rPr lang="en">
                <a:solidFill>
                  <a:schemeClr val="lt1"/>
                </a:solidFill>
              </a:rPr>
              <a:t>olution</a:t>
            </a:r>
            <a:endParaRPr>
              <a:solidFill>
                <a:schemeClr val="lt1"/>
              </a:solidFill>
            </a:endParaRPr>
          </a:p>
        </p:txBody>
      </p:sp>
      <p:sp>
        <p:nvSpPr>
          <p:cNvPr id="380" name="Google Shape;380;p39"/>
          <p:cNvSpPr txBox="1">
            <a:spLocks noGrp="1"/>
          </p:cNvSpPr>
          <p:nvPr>
            <p:ph type="subTitle" idx="1"/>
          </p:nvPr>
        </p:nvSpPr>
        <p:spPr>
          <a:xfrm>
            <a:off x="2312425" y="3780749"/>
            <a:ext cx="4518600" cy="38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enter a subtitle here if you need it</a:t>
            </a:r>
            <a:endParaRPr/>
          </a:p>
        </p:txBody>
      </p:sp>
      <p:sp>
        <p:nvSpPr>
          <p:cNvPr id="381" name="Google Shape;381;p39"/>
          <p:cNvSpPr txBox="1">
            <a:spLocks noGrp="1"/>
          </p:cNvSpPr>
          <p:nvPr>
            <p:ph type="title" idx="2"/>
          </p:nvPr>
        </p:nvSpPr>
        <p:spPr>
          <a:xfrm>
            <a:off x="3987775" y="1106278"/>
            <a:ext cx="1167900" cy="77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82" name="Google Shape;382;p39"/>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3"/>
          <p:cNvSpPr/>
          <p:nvPr/>
        </p:nvSpPr>
        <p:spPr>
          <a:xfrm>
            <a:off x="1477873" y="1794423"/>
            <a:ext cx="884700" cy="8850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3"/>
          <p:cNvSpPr/>
          <p:nvPr/>
        </p:nvSpPr>
        <p:spPr>
          <a:xfrm>
            <a:off x="5011423" y="1794423"/>
            <a:ext cx="884700" cy="885000"/>
          </a:xfrm>
          <a:prstGeom prst="ellipse">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3"/>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Them vs. us</a:t>
            </a:r>
            <a:endParaRPr>
              <a:solidFill>
                <a:schemeClr val="lt1"/>
              </a:solidFill>
            </a:endParaRPr>
          </a:p>
        </p:txBody>
      </p:sp>
      <p:sp>
        <p:nvSpPr>
          <p:cNvPr id="487" name="Google Shape;487;p43"/>
          <p:cNvSpPr txBox="1">
            <a:spLocks noGrp="1"/>
          </p:cNvSpPr>
          <p:nvPr>
            <p:ph type="title" idx="3"/>
          </p:nvPr>
        </p:nvSpPr>
        <p:spPr>
          <a:xfrm>
            <a:off x="4920332" y="2749250"/>
            <a:ext cx="29640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Virtual reality</a:t>
            </a:r>
            <a:endParaRPr/>
          </a:p>
        </p:txBody>
      </p:sp>
      <p:sp>
        <p:nvSpPr>
          <p:cNvPr id="488" name="Google Shape;488;p43"/>
          <p:cNvSpPr txBox="1">
            <a:spLocks noGrp="1"/>
          </p:cNvSpPr>
          <p:nvPr>
            <p:ph type="title" idx="2"/>
          </p:nvPr>
        </p:nvSpPr>
        <p:spPr>
          <a:xfrm>
            <a:off x="1386782" y="2749250"/>
            <a:ext cx="29640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Augmented reality</a:t>
            </a:r>
            <a:endParaRPr/>
          </a:p>
        </p:txBody>
      </p:sp>
      <p:sp>
        <p:nvSpPr>
          <p:cNvPr id="489" name="Google Shape;489;p43"/>
          <p:cNvSpPr txBox="1">
            <a:spLocks noGrp="1"/>
          </p:cNvSpPr>
          <p:nvPr>
            <p:ph type="subTitle" idx="1"/>
          </p:nvPr>
        </p:nvSpPr>
        <p:spPr>
          <a:xfrm>
            <a:off x="1386775" y="3206750"/>
            <a:ext cx="2964000" cy="85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 and the smallest one of them all—it’s only a bit larger than the Moon</a:t>
            </a:r>
            <a:endParaRPr/>
          </a:p>
        </p:txBody>
      </p:sp>
      <p:sp>
        <p:nvSpPr>
          <p:cNvPr id="490" name="Google Shape;490;p43"/>
          <p:cNvSpPr txBox="1">
            <a:spLocks noGrp="1"/>
          </p:cNvSpPr>
          <p:nvPr>
            <p:ph type="subTitle" idx="4"/>
          </p:nvPr>
        </p:nvSpPr>
        <p:spPr>
          <a:xfrm>
            <a:off x="4920325" y="3206750"/>
            <a:ext cx="2964000" cy="85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has a beautiful name and is the second planet from the Sun. It’s hot and has a poisonous atmosphere</a:t>
            </a:r>
            <a:endParaRPr/>
          </a:p>
        </p:txBody>
      </p:sp>
      <p:sp>
        <p:nvSpPr>
          <p:cNvPr id="491" name="Google Shape;491;p43"/>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21</a:t>
            </a:fld>
            <a:endParaRPr/>
          </a:p>
        </p:txBody>
      </p:sp>
      <p:grpSp>
        <p:nvGrpSpPr>
          <p:cNvPr id="492" name="Google Shape;492;p43"/>
          <p:cNvGrpSpPr/>
          <p:nvPr/>
        </p:nvGrpSpPr>
        <p:grpSpPr>
          <a:xfrm>
            <a:off x="5251261" y="2008165"/>
            <a:ext cx="405023" cy="457515"/>
            <a:chOff x="7701280" y="3430414"/>
            <a:chExt cx="348767" cy="393968"/>
          </a:xfrm>
        </p:grpSpPr>
        <p:sp>
          <p:nvSpPr>
            <p:cNvPr id="493" name="Google Shape;493;p43"/>
            <p:cNvSpPr/>
            <p:nvPr/>
          </p:nvSpPr>
          <p:spPr>
            <a:xfrm>
              <a:off x="7701280" y="3510462"/>
              <a:ext cx="348767" cy="313921"/>
            </a:xfrm>
            <a:custGeom>
              <a:avLst/>
              <a:gdLst/>
              <a:ahLst/>
              <a:cxnLst/>
              <a:rect l="l" t="t" r="r" b="b"/>
              <a:pathLst>
                <a:path w="10479" h="9432" extrusionOk="0">
                  <a:moveTo>
                    <a:pt x="2453" y="1"/>
                  </a:moveTo>
                  <a:cubicBezTo>
                    <a:pt x="2072" y="1"/>
                    <a:pt x="1738" y="311"/>
                    <a:pt x="1738" y="715"/>
                  </a:cubicBezTo>
                  <a:lnTo>
                    <a:pt x="1738" y="739"/>
                  </a:lnTo>
                  <a:cubicBezTo>
                    <a:pt x="953" y="906"/>
                    <a:pt x="357" y="1620"/>
                    <a:pt x="357" y="2454"/>
                  </a:cubicBezTo>
                  <a:lnTo>
                    <a:pt x="357" y="7336"/>
                  </a:lnTo>
                  <a:cubicBezTo>
                    <a:pt x="119" y="7884"/>
                    <a:pt x="0" y="8479"/>
                    <a:pt x="0" y="9098"/>
                  </a:cubicBezTo>
                  <a:lnTo>
                    <a:pt x="0" y="9431"/>
                  </a:lnTo>
                  <a:lnTo>
                    <a:pt x="2453" y="9431"/>
                  </a:lnTo>
                  <a:lnTo>
                    <a:pt x="2453" y="7336"/>
                  </a:lnTo>
                  <a:lnTo>
                    <a:pt x="3144" y="7336"/>
                  </a:lnTo>
                  <a:lnTo>
                    <a:pt x="3144" y="9431"/>
                  </a:lnTo>
                  <a:lnTo>
                    <a:pt x="7692" y="9431"/>
                  </a:lnTo>
                  <a:lnTo>
                    <a:pt x="7692" y="7336"/>
                  </a:lnTo>
                  <a:lnTo>
                    <a:pt x="8383" y="7336"/>
                  </a:lnTo>
                  <a:lnTo>
                    <a:pt x="8383" y="9431"/>
                  </a:lnTo>
                  <a:lnTo>
                    <a:pt x="10478" y="9431"/>
                  </a:lnTo>
                  <a:lnTo>
                    <a:pt x="10478" y="9098"/>
                  </a:lnTo>
                  <a:cubicBezTo>
                    <a:pt x="10478" y="6955"/>
                    <a:pt x="8978" y="5145"/>
                    <a:pt x="6978" y="4669"/>
                  </a:cubicBezTo>
                  <a:lnTo>
                    <a:pt x="6978" y="5240"/>
                  </a:lnTo>
                  <a:cubicBezTo>
                    <a:pt x="6978" y="6217"/>
                    <a:pt x="6192" y="7002"/>
                    <a:pt x="5239" y="7002"/>
                  </a:cubicBezTo>
                  <a:cubicBezTo>
                    <a:pt x="4287" y="7002"/>
                    <a:pt x="3501" y="6217"/>
                    <a:pt x="3501" y="5240"/>
                  </a:cubicBezTo>
                  <a:lnTo>
                    <a:pt x="3501" y="4669"/>
                  </a:lnTo>
                  <a:cubicBezTo>
                    <a:pt x="2524" y="4907"/>
                    <a:pt x="1667" y="5454"/>
                    <a:pt x="1048" y="6193"/>
                  </a:cubicBezTo>
                  <a:lnTo>
                    <a:pt x="1048" y="2454"/>
                  </a:lnTo>
                  <a:cubicBezTo>
                    <a:pt x="1048" y="2001"/>
                    <a:pt x="1334" y="1620"/>
                    <a:pt x="1762" y="1477"/>
                  </a:cubicBezTo>
                  <a:cubicBezTo>
                    <a:pt x="1786" y="1835"/>
                    <a:pt x="2072" y="2097"/>
                    <a:pt x="2453" y="2097"/>
                  </a:cubicBezTo>
                  <a:lnTo>
                    <a:pt x="8025" y="2097"/>
                  </a:lnTo>
                  <a:cubicBezTo>
                    <a:pt x="8407" y="2097"/>
                    <a:pt x="8740" y="1787"/>
                    <a:pt x="8740" y="1406"/>
                  </a:cubicBezTo>
                  <a:lnTo>
                    <a:pt x="8740" y="715"/>
                  </a:lnTo>
                  <a:cubicBezTo>
                    <a:pt x="8740" y="334"/>
                    <a:pt x="8407" y="1"/>
                    <a:pt x="80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3"/>
            <p:cNvSpPr/>
            <p:nvPr/>
          </p:nvSpPr>
          <p:spPr>
            <a:xfrm>
              <a:off x="7840773" y="3667429"/>
              <a:ext cx="69793" cy="52320"/>
            </a:xfrm>
            <a:custGeom>
              <a:avLst/>
              <a:gdLst/>
              <a:ahLst/>
              <a:cxnLst/>
              <a:rect l="l" t="t" r="r" b="b"/>
              <a:pathLst>
                <a:path w="2097" h="1572" extrusionOk="0">
                  <a:moveTo>
                    <a:pt x="0" y="0"/>
                  </a:moveTo>
                  <a:lnTo>
                    <a:pt x="0" y="524"/>
                  </a:lnTo>
                  <a:cubicBezTo>
                    <a:pt x="0" y="1120"/>
                    <a:pt x="477" y="1572"/>
                    <a:pt x="1048" y="1572"/>
                  </a:cubicBezTo>
                  <a:cubicBezTo>
                    <a:pt x="1620" y="1572"/>
                    <a:pt x="2096" y="1120"/>
                    <a:pt x="2096" y="524"/>
                  </a:cubicBezTo>
                  <a:lnTo>
                    <a:pt x="2096" y="0"/>
                  </a:lnTo>
                  <a:cubicBezTo>
                    <a:pt x="1763" y="119"/>
                    <a:pt x="1405" y="191"/>
                    <a:pt x="1048" y="191"/>
                  </a:cubicBezTo>
                  <a:cubicBezTo>
                    <a:pt x="691" y="191"/>
                    <a:pt x="334" y="119"/>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3"/>
            <p:cNvSpPr/>
            <p:nvPr/>
          </p:nvSpPr>
          <p:spPr>
            <a:xfrm>
              <a:off x="7797970" y="3430414"/>
              <a:ext cx="65800" cy="57113"/>
            </a:xfrm>
            <a:custGeom>
              <a:avLst/>
              <a:gdLst/>
              <a:ahLst/>
              <a:cxnLst/>
              <a:rect l="l" t="t" r="r" b="b"/>
              <a:pathLst>
                <a:path w="1977" h="1716" extrusionOk="0">
                  <a:moveTo>
                    <a:pt x="1977" y="1"/>
                  </a:moveTo>
                  <a:cubicBezTo>
                    <a:pt x="1024" y="144"/>
                    <a:pt x="262" y="810"/>
                    <a:pt x="0" y="1715"/>
                  </a:cubicBezTo>
                  <a:lnTo>
                    <a:pt x="1977" y="1715"/>
                  </a:lnTo>
                  <a:lnTo>
                    <a:pt x="1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3"/>
            <p:cNvSpPr/>
            <p:nvPr/>
          </p:nvSpPr>
          <p:spPr>
            <a:xfrm>
              <a:off x="7887536" y="3430414"/>
              <a:ext cx="65800" cy="57113"/>
            </a:xfrm>
            <a:custGeom>
              <a:avLst/>
              <a:gdLst/>
              <a:ahLst/>
              <a:cxnLst/>
              <a:rect l="l" t="t" r="r" b="b"/>
              <a:pathLst>
                <a:path w="1977" h="1716" extrusionOk="0">
                  <a:moveTo>
                    <a:pt x="0" y="1"/>
                  </a:moveTo>
                  <a:lnTo>
                    <a:pt x="0" y="1715"/>
                  </a:lnTo>
                  <a:lnTo>
                    <a:pt x="1977" y="1715"/>
                  </a:lnTo>
                  <a:cubicBezTo>
                    <a:pt x="1715" y="810"/>
                    <a:pt x="953" y="144"/>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3"/>
            <p:cNvSpPr/>
            <p:nvPr/>
          </p:nvSpPr>
          <p:spPr>
            <a:xfrm>
              <a:off x="7801930" y="3604023"/>
              <a:ext cx="147441" cy="45996"/>
            </a:xfrm>
            <a:custGeom>
              <a:avLst/>
              <a:gdLst/>
              <a:ahLst/>
              <a:cxnLst/>
              <a:rect l="l" t="t" r="r" b="b"/>
              <a:pathLst>
                <a:path w="4430" h="1382" extrusionOk="0">
                  <a:moveTo>
                    <a:pt x="0" y="0"/>
                  </a:moveTo>
                  <a:cubicBezTo>
                    <a:pt x="286" y="572"/>
                    <a:pt x="786" y="1024"/>
                    <a:pt x="1406" y="1238"/>
                  </a:cubicBezTo>
                  <a:cubicBezTo>
                    <a:pt x="1667" y="1334"/>
                    <a:pt x="1929" y="1381"/>
                    <a:pt x="2215" y="1381"/>
                  </a:cubicBezTo>
                  <a:cubicBezTo>
                    <a:pt x="2501" y="1381"/>
                    <a:pt x="2763" y="1334"/>
                    <a:pt x="3025" y="1238"/>
                  </a:cubicBezTo>
                  <a:cubicBezTo>
                    <a:pt x="3644" y="1024"/>
                    <a:pt x="4144" y="572"/>
                    <a:pt x="44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43"/>
          <p:cNvGrpSpPr/>
          <p:nvPr/>
        </p:nvGrpSpPr>
        <p:grpSpPr>
          <a:xfrm>
            <a:off x="1756321" y="2008325"/>
            <a:ext cx="327797" cy="457196"/>
            <a:chOff x="4056168" y="4084342"/>
            <a:chExt cx="278242" cy="393965"/>
          </a:xfrm>
        </p:grpSpPr>
        <p:sp>
          <p:nvSpPr>
            <p:cNvPr id="499" name="Google Shape;499;p43"/>
            <p:cNvSpPr/>
            <p:nvPr/>
          </p:nvSpPr>
          <p:spPr>
            <a:xfrm>
              <a:off x="4148930" y="4298358"/>
              <a:ext cx="34913" cy="58677"/>
            </a:xfrm>
            <a:custGeom>
              <a:avLst/>
              <a:gdLst/>
              <a:ahLst/>
              <a:cxnLst/>
              <a:rect l="l" t="t" r="r" b="b"/>
              <a:pathLst>
                <a:path w="1049" h="1763" extrusionOk="0">
                  <a:moveTo>
                    <a:pt x="0" y="0"/>
                  </a:moveTo>
                  <a:lnTo>
                    <a:pt x="0" y="1334"/>
                  </a:lnTo>
                  <a:lnTo>
                    <a:pt x="1048" y="1763"/>
                  </a:lnTo>
                  <a:lnTo>
                    <a:pt x="1048" y="429"/>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3"/>
            <p:cNvSpPr/>
            <p:nvPr/>
          </p:nvSpPr>
          <p:spPr>
            <a:xfrm>
              <a:off x="4160812" y="4084342"/>
              <a:ext cx="68995" cy="45996"/>
            </a:xfrm>
            <a:custGeom>
              <a:avLst/>
              <a:gdLst/>
              <a:ahLst/>
              <a:cxnLst/>
              <a:rect l="l" t="t" r="r" b="b"/>
              <a:pathLst>
                <a:path w="2073" h="1382" extrusionOk="0">
                  <a:moveTo>
                    <a:pt x="0" y="1"/>
                  </a:moveTo>
                  <a:lnTo>
                    <a:pt x="0" y="1382"/>
                  </a:lnTo>
                  <a:lnTo>
                    <a:pt x="2072" y="1382"/>
                  </a:lnTo>
                  <a:lnTo>
                    <a:pt x="20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3"/>
            <p:cNvSpPr/>
            <p:nvPr/>
          </p:nvSpPr>
          <p:spPr>
            <a:xfrm>
              <a:off x="4206777" y="4298358"/>
              <a:ext cx="34913" cy="58677"/>
            </a:xfrm>
            <a:custGeom>
              <a:avLst/>
              <a:gdLst/>
              <a:ahLst/>
              <a:cxnLst/>
              <a:rect l="l" t="t" r="r" b="b"/>
              <a:pathLst>
                <a:path w="1049" h="1763" extrusionOk="0">
                  <a:moveTo>
                    <a:pt x="1049" y="0"/>
                  </a:moveTo>
                  <a:lnTo>
                    <a:pt x="1" y="429"/>
                  </a:lnTo>
                  <a:lnTo>
                    <a:pt x="1" y="1763"/>
                  </a:lnTo>
                  <a:lnTo>
                    <a:pt x="1049" y="1334"/>
                  </a:lnTo>
                  <a:lnTo>
                    <a:pt x="10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3"/>
            <p:cNvSpPr/>
            <p:nvPr/>
          </p:nvSpPr>
          <p:spPr>
            <a:xfrm>
              <a:off x="4168734" y="4270599"/>
              <a:ext cx="53152" cy="21434"/>
            </a:xfrm>
            <a:custGeom>
              <a:avLst/>
              <a:gdLst/>
              <a:ahLst/>
              <a:cxnLst/>
              <a:rect l="l" t="t" r="r" b="b"/>
              <a:pathLst>
                <a:path w="1597" h="644" extrusionOk="0">
                  <a:moveTo>
                    <a:pt x="810" y="1"/>
                  </a:moveTo>
                  <a:lnTo>
                    <a:pt x="1" y="334"/>
                  </a:lnTo>
                  <a:lnTo>
                    <a:pt x="810" y="644"/>
                  </a:lnTo>
                  <a:lnTo>
                    <a:pt x="1596" y="334"/>
                  </a:lnTo>
                  <a:lnTo>
                    <a:pt x="8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3"/>
            <p:cNvSpPr/>
            <p:nvPr/>
          </p:nvSpPr>
          <p:spPr>
            <a:xfrm>
              <a:off x="4056168" y="4084342"/>
              <a:ext cx="278242" cy="393965"/>
            </a:xfrm>
            <a:custGeom>
              <a:avLst/>
              <a:gdLst/>
              <a:ahLst/>
              <a:cxnLst/>
              <a:rect l="l" t="t" r="r" b="b"/>
              <a:pathLst>
                <a:path w="8360" h="11837" extrusionOk="0">
                  <a:moveTo>
                    <a:pt x="4192" y="2644"/>
                  </a:moveTo>
                  <a:lnTo>
                    <a:pt x="5478" y="3930"/>
                  </a:lnTo>
                  <a:lnTo>
                    <a:pt x="4978" y="4430"/>
                  </a:lnTo>
                  <a:lnTo>
                    <a:pt x="4192" y="3620"/>
                  </a:lnTo>
                  <a:lnTo>
                    <a:pt x="3383" y="4430"/>
                  </a:lnTo>
                  <a:lnTo>
                    <a:pt x="2883" y="3930"/>
                  </a:lnTo>
                  <a:lnTo>
                    <a:pt x="4192" y="2644"/>
                  </a:lnTo>
                  <a:close/>
                  <a:moveTo>
                    <a:pt x="4192" y="4835"/>
                  </a:moveTo>
                  <a:lnTo>
                    <a:pt x="6264" y="5692"/>
                  </a:lnTo>
                  <a:lnTo>
                    <a:pt x="6264" y="8240"/>
                  </a:lnTo>
                  <a:lnTo>
                    <a:pt x="4192" y="9074"/>
                  </a:lnTo>
                  <a:lnTo>
                    <a:pt x="2097" y="8240"/>
                  </a:lnTo>
                  <a:lnTo>
                    <a:pt x="2097" y="5692"/>
                  </a:lnTo>
                  <a:lnTo>
                    <a:pt x="4192" y="4835"/>
                  </a:lnTo>
                  <a:close/>
                  <a:moveTo>
                    <a:pt x="5574" y="10098"/>
                  </a:moveTo>
                  <a:lnTo>
                    <a:pt x="5574" y="10788"/>
                  </a:lnTo>
                  <a:lnTo>
                    <a:pt x="2787" y="10788"/>
                  </a:lnTo>
                  <a:lnTo>
                    <a:pt x="2787" y="10098"/>
                  </a:lnTo>
                  <a:close/>
                  <a:moveTo>
                    <a:pt x="1" y="1"/>
                  </a:moveTo>
                  <a:lnTo>
                    <a:pt x="1" y="11836"/>
                  </a:lnTo>
                  <a:lnTo>
                    <a:pt x="8360" y="11836"/>
                  </a:lnTo>
                  <a:lnTo>
                    <a:pt x="8360" y="1"/>
                  </a:lnTo>
                  <a:lnTo>
                    <a:pt x="5931" y="1"/>
                  </a:lnTo>
                  <a:lnTo>
                    <a:pt x="5931" y="2096"/>
                  </a:lnTo>
                  <a:lnTo>
                    <a:pt x="2430" y="2096"/>
                  </a:lnTo>
                  <a:lnTo>
                    <a:pt x="243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45"/>
          <p:cNvSpPr/>
          <p:nvPr/>
        </p:nvSpPr>
        <p:spPr>
          <a:xfrm>
            <a:off x="1606298" y="1395280"/>
            <a:ext cx="1352700" cy="1352700"/>
          </a:xfrm>
          <a:prstGeom prst="ellipse">
            <a:avLst/>
          </a:prstGeom>
          <a:solidFill>
            <a:srgbClr val="5CFFF8">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5"/>
          <p:cNvSpPr txBox="1">
            <a:spLocks noGrp="1"/>
          </p:cNvSpPr>
          <p:nvPr>
            <p:ph type="title"/>
          </p:nvPr>
        </p:nvSpPr>
        <p:spPr>
          <a:xfrm>
            <a:off x="1388100" y="1530999"/>
            <a:ext cx="6367800" cy="220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4"/>
                </a:solidFill>
              </a:rPr>
              <a:t>A</a:t>
            </a:r>
            <a:r>
              <a:rPr lang="en">
                <a:solidFill>
                  <a:schemeClr val="lt1"/>
                </a:solidFill>
              </a:rPr>
              <a:t>wesome words</a:t>
            </a:r>
            <a:endParaRPr>
              <a:solidFill>
                <a:schemeClr val="lt1"/>
              </a:solidFill>
            </a:endParaRPr>
          </a:p>
        </p:txBody>
      </p:sp>
      <p:sp>
        <p:nvSpPr>
          <p:cNvPr id="562" name="Google Shape;562;p45"/>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47"/>
          <p:cNvSpPr/>
          <p:nvPr/>
        </p:nvSpPr>
        <p:spPr>
          <a:xfrm>
            <a:off x="3919249" y="839428"/>
            <a:ext cx="1304400" cy="1304400"/>
          </a:xfrm>
          <a:prstGeom prst="ellipse">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7"/>
          <p:cNvSpPr txBox="1">
            <a:spLocks noGrp="1"/>
          </p:cNvSpPr>
          <p:nvPr>
            <p:ph type="title"/>
          </p:nvPr>
        </p:nvSpPr>
        <p:spPr>
          <a:xfrm>
            <a:off x="2312700" y="2316938"/>
            <a:ext cx="4518600" cy="130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overview</a:t>
            </a:r>
            <a:endParaRPr/>
          </a:p>
        </p:txBody>
      </p:sp>
      <p:sp>
        <p:nvSpPr>
          <p:cNvPr id="587" name="Google Shape;587;p47"/>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23</a:t>
            </a:fld>
            <a:endParaRPr/>
          </a:p>
        </p:txBody>
      </p:sp>
      <p:sp>
        <p:nvSpPr>
          <p:cNvPr id="588" name="Google Shape;588;p47"/>
          <p:cNvSpPr txBox="1">
            <a:spLocks noGrp="1"/>
          </p:cNvSpPr>
          <p:nvPr>
            <p:ph type="subTitle" idx="1"/>
          </p:nvPr>
        </p:nvSpPr>
        <p:spPr>
          <a:xfrm>
            <a:off x="2312150" y="3780749"/>
            <a:ext cx="4518600" cy="38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enter a subtitle here if you need it</a:t>
            </a:r>
            <a:endParaRPr/>
          </a:p>
        </p:txBody>
      </p:sp>
      <p:sp>
        <p:nvSpPr>
          <p:cNvPr id="589" name="Google Shape;589;p47"/>
          <p:cNvSpPr txBox="1">
            <a:spLocks noGrp="1"/>
          </p:cNvSpPr>
          <p:nvPr>
            <p:ph type="title" idx="2"/>
          </p:nvPr>
        </p:nvSpPr>
        <p:spPr>
          <a:xfrm>
            <a:off x="3987499" y="1106278"/>
            <a:ext cx="1167900" cy="77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Barlow Semi Condensed"/>
                <a:ea typeface="Barlow Semi Condensed"/>
                <a:cs typeface="Barlow Semi Condensed"/>
                <a:sym typeface="Barlow Semi Condensed"/>
              </a:rPr>
              <a:t>02</a:t>
            </a:r>
            <a:endParaRPr b="1">
              <a:solidFill>
                <a:schemeClr val="accent3"/>
              </a:solidFill>
              <a:latin typeface="Barlow Semi Condensed"/>
              <a:ea typeface="Barlow Semi Condensed"/>
              <a:cs typeface="Barlow Semi Condensed"/>
              <a:sym typeface="Barlow Semi Condense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48"/>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24</a:t>
            </a:fld>
            <a:endParaRPr/>
          </a:p>
        </p:txBody>
      </p:sp>
      <p:sp>
        <p:nvSpPr>
          <p:cNvPr id="595" name="Google Shape;595;p48"/>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Product overview</a:t>
            </a:r>
            <a:endParaRPr/>
          </a:p>
        </p:txBody>
      </p:sp>
      <p:sp>
        <p:nvSpPr>
          <p:cNvPr id="596" name="Google Shape;596;p48"/>
          <p:cNvSpPr txBox="1">
            <a:spLocks noGrp="1"/>
          </p:cNvSpPr>
          <p:nvPr>
            <p:ph type="title" idx="2"/>
          </p:nvPr>
        </p:nvSpPr>
        <p:spPr>
          <a:xfrm>
            <a:off x="2253658" y="1375845"/>
            <a:ext cx="1908000" cy="38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a:t>
            </a:r>
            <a:endParaRPr/>
          </a:p>
        </p:txBody>
      </p:sp>
      <p:sp>
        <p:nvSpPr>
          <p:cNvPr id="597" name="Google Shape;597;p48"/>
          <p:cNvSpPr txBox="1">
            <a:spLocks noGrp="1"/>
          </p:cNvSpPr>
          <p:nvPr>
            <p:ph type="subTitle" idx="1"/>
          </p:nvPr>
        </p:nvSpPr>
        <p:spPr>
          <a:xfrm>
            <a:off x="2253658" y="1760046"/>
            <a:ext cx="19080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composed of hydrogen and helium</a:t>
            </a:r>
            <a:endParaRPr/>
          </a:p>
        </p:txBody>
      </p:sp>
      <p:sp>
        <p:nvSpPr>
          <p:cNvPr id="598" name="Google Shape;598;p48"/>
          <p:cNvSpPr txBox="1">
            <a:spLocks noGrp="1"/>
          </p:cNvSpPr>
          <p:nvPr>
            <p:ph type="title" idx="3"/>
          </p:nvPr>
        </p:nvSpPr>
        <p:spPr>
          <a:xfrm>
            <a:off x="5981409" y="1375845"/>
            <a:ext cx="1908000" cy="38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a:t>
            </a:r>
            <a:endParaRPr/>
          </a:p>
        </p:txBody>
      </p:sp>
      <p:sp>
        <p:nvSpPr>
          <p:cNvPr id="599" name="Google Shape;599;p48"/>
          <p:cNvSpPr txBox="1">
            <a:spLocks noGrp="1"/>
          </p:cNvSpPr>
          <p:nvPr>
            <p:ph type="subTitle" idx="4"/>
          </p:nvPr>
        </p:nvSpPr>
        <p:spPr>
          <a:xfrm>
            <a:off x="5981409" y="1760046"/>
            <a:ext cx="19080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the closest planet to the Sun</a:t>
            </a:r>
            <a:endParaRPr/>
          </a:p>
        </p:txBody>
      </p:sp>
      <p:sp>
        <p:nvSpPr>
          <p:cNvPr id="600" name="Google Shape;600;p48"/>
          <p:cNvSpPr txBox="1">
            <a:spLocks noGrp="1"/>
          </p:cNvSpPr>
          <p:nvPr>
            <p:ph type="title" idx="5"/>
          </p:nvPr>
        </p:nvSpPr>
        <p:spPr>
          <a:xfrm>
            <a:off x="5981409" y="3648303"/>
            <a:ext cx="1908000" cy="38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a:t>
            </a:r>
            <a:endParaRPr/>
          </a:p>
        </p:txBody>
      </p:sp>
      <p:sp>
        <p:nvSpPr>
          <p:cNvPr id="601" name="Google Shape;601;p48"/>
          <p:cNvSpPr txBox="1">
            <a:spLocks noGrp="1"/>
          </p:cNvSpPr>
          <p:nvPr>
            <p:ph type="subTitle" idx="8"/>
          </p:nvPr>
        </p:nvSpPr>
        <p:spPr>
          <a:xfrm>
            <a:off x="2253658" y="2909693"/>
            <a:ext cx="19080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is the second planet from the Sun</a:t>
            </a:r>
            <a:endParaRPr/>
          </a:p>
        </p:txBody>
      </p:sp>
      <p:sp>
        <p:nvSpPr>
          <p:cNvPr id="602" name="Google Shape;602;p48"/>
          <p:cNvSpPr txBox="1">
            <a:spLocks noGrp="1"/>
          </p:cNvSpPr>
          <p:nvPr>
            <p:ph type="title" idx="9"/>
          </p:nvPr>
        </p:nvSpPr>
        <p:spPr>
          <a:xfrm>
            <a:off x="5981409" y="2525393"/>
            <a:ext cx="1908000" cy="38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a:t>
            </a:r>
            <a:endParaRPr/>
          </a:p>
        </p:txBody>
      </p:sp>
      <p:sp>
        <p:nvSpPr>
          <p:cNvPr id="603" name="Google Shape;603;p48"/>
          <p:cNvSpPr txBox="1">
            <a:spLocks noGrp="1"/>
          </p:cNvSpPr>
          <p:nvPr>
            <p:ph type="subTitle" idx="13"/>
          </p:nvPr>
        </p:nvSpPr>
        <p:spPr>
          <a:xfrm>
            <a:off x="5981409" y="2909693"/>
            <a:ext cx="19080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 is actually a very cold place</a:t>
            </a:r>
            <a:endParaRPr/>
          </a:p>
        </p:txBody>
      </p:sp>
      <p:sp>
        <p:nvSpPr>
          <p:cNvPr id="604" name="Google Shape;604;p48"/>
          <p:cNvSpPr txBox="1">
            <a:spLocks noGrp="1"/>
          </p:cNvSpPr>
          <p:nvPr>
            <p:ph type="subTitle" idx="6"/>
          </p:nvPr>
        </p:nvSpPr>
        <p:spPr>
          <a:xfrm>
            <a:off x="5981409" y="4032603"/>
            <a:ext cx="19080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the farthest planet from the Sun</a:t>
            </a:r>
            <a:endParaRPr/>
          </a:p>
        </p:txBody>
      </p:sp>
      <p:sp>
        <p:nvSpPr>
          <p:cNvPr id="605" name="Google Shape;605;p48"/>
          <p:cNvSpPr txBox="1">
            <a:spLocks noGrp="1"/>
          </p:cNvSpPr>
          <p:nvPr>
            <p:ph type="title" idx="7"/>
          </p:nvPr>
        </p:nvSpPr>
        <p:spPr>
          <a:xfrm>
            <a:off x="2253658" y="2525393"/>
            <a:ext cx="1908000" cy="38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a:t>
            </a:r>
            <a:endParaRPr/>
          </a:p>
        </p:txBody>
      </p:sp>
      <p:sp>
        <p:nvSpPr>
          <p:cNvPr id="606" name="Google Shape;606;p48"/>
          <p:cNvSpPr txBox="1">
            <a:spLocks noGrp="1"/>
          </p:cNvSpPr>
          <p:nvPr>
            <p:ph type="title" idx="14"/>
          </p:nvPr>
        </p:nvSpPr>
        <p:spPr>
          <a:xfrm>
            <a:off x="2253658" y="3648303"/>
            <a:ext cx="1908000" cy="38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a:t>
            </a:r>
            <a:endParaRPr/>
          </a:p>
        </p:txBody>
      </p:sp>
      <p:sp>
        <p:nvSpPr>
          <p:cNvPr id="607" name="Google Shape;607;p48"/>
          <p:cNvSpPr txBox="1">
            <a:spLocks noGrp="1"/>
          </p:cNvSpPr>
          <p:nvPr>
            <p:ph type="subTitle" idx="15"/>
          </p:nvPr>
        </p:nvSpPr>
        <p:spPr>
          <a:xfrm>
            <a:off x="2253658" y="4032603"/>
            <a:ext cx="19080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 is the biggest planet of them all</a:t>
            </a:r>
            <a:endParaRPr/>
          </a:p>
        </p:txBody>
      </p:sp>
      <p:sp>
        <p:nvSpPr>
          <p:cNvPr id="608" name="Google Shape;608;p48"/>
          <p:cNvSpPr/>
          <p:nvPr/>
        </p:nvSpPr>
        <p:spPr>
          <a:xfrm>
            <a:off x="1250758" y="1452045"/>
            <a:ext cx="774300" cy="7746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8"/>
          <p:cNvSpPr/>
          <p:nvPr/>
        </p:nvSpPr>
        <p:spPr>
          <a:xfrm>
            <a:off x="1250758" y="2586895"/>
            <a:ext cx="774300" cy="774600"/>
          </a:xfrm>
          <a:prstGeom prst="ellipse">
            <a:avLst/>
          </a:prstGeom>
          <a:solidFill>
            <a:srgbClr val="955CFF">
              <a:alpha val="23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8"/>
          <p:cNvSpPr/>
          <p:nvPr/>
        </p:nvSpPr>
        <p:spPr>
          <a:xfrm>
            <a:off x="1250758" y="3721745"/>
            <a:ext cx="774300" cy="7746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8"/>
          <p:cNvSpPr/>
          <p:nvPr/>
        </p:nvSpPr>
        <p:spPr>
          <a:xfrm>
            <a:off x="4978509" y="1452045"/>
            <a:ext cx="774300" cy="774600"/>
          </a:xfrm>
          <a:prstGeom prst="ellipse">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8"/>
          <p:cNvSpPr/>
          <p:nvPr/>
        </p:nvSpPr>
        <p:spPr>
          <a:xfrm>
            <a:off x="4978509" y="2586895"/>
            <a:ext cx="774300" cy="774600"/>
          </a:xfrm>
          <a:prstGeom prst="ellipse">
            <a:avLst/>
          </a:prstGeom>
          <a:solidFill>
            <a:srgbClr val="5CFFF8">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8"/>
          <p:cNvSpPr/>
          <p:nvPr/>
        </p:nvSpPr>
        <p:spPr>
          <a:xfrm>
            <a:off x="4978509" y="3721745"/>
            <a:ext cx="774300" cy="774600"/>
          </a:xfrm>
          <a:prstGeom prst="ellipse">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 name="Google Shape;614;p48"/>
          <p:cNvGrpSpPr/>
          <p:nvPr/>
        </p:nvGrpSpPr>
        <p:grpSpPr>
          <a:xfrm>
            <a:off x="1440942" y="3912457"/>
            <a:ext cx="393932" cy="393176"/>
            <a:chOff x="2553143" y="2197081"/>
            <a:chExt cx="393932" cy="383662"/>
          </a:xfrm>
        </p:grpSpPr>
        <p:sp>
          <p:nvSpPr>
            <p:cNvPr id="615" name="Google Shape;615;p48"/>
            <p:cNvSpPr/>
            <p:nvPr/>
          </p:nvSpPr>
          <p:spPr>
            <a:xfrm>
              <a:off x="2679954" y="2239884"/>
              <a:ext cx="58677" cy="93557"/>
            </a:xfrm>
            <a:custGeom>
              <a:avLst/>
              <a:gdLst/>
              <a:ahLst/>
              <a:cxnLst/>
              <a:rect l="l" t="t" r="r" b="b"/>
              <a:pathLst>
                <a:path w="1763" h="2811" extrusionOk="0">
                  <a:moveTo>
                    <a:pt x="0" y="1"/>
                  </a:moveTo>
                  <a:lnTo>
                    <a:pt x="0" y="2120"/>
                  </a:lnTo>
                  <a:lnTo>
                    <a:pt x="1763" y="2811"/>
                  </a:lnTo>
                  <a:lnTo>
                    <a:pt x="1763" y="715"/>
                  </a:lnTo>
                  <a:lnTo>
                    <a:pt x="215" y="96"/>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8"/>
            <p:cNvSpPr/>
            <p:nvPr/>
          </p:nvSpPr>
          <p:spPr>
            <a:xfrm>
              <a:off x="2692635" y="2197081"/>
              <a:ext cx="114958" cy="46795"/>
            </a:xfrm>
            <a:custGeom>
              <a:avLst/>
              <a:gdLst/>
              <a:ahLst/>
              <a:cxnLst/>
              <a:rect l="l" t="t" r="r" b="b"/>
              <a:pathLst>
                <a:path w="3454" h="1406" extrusionOk="0">
                  <a:moveTo>
                    <a:pt x="1715" y="1"/>
                  </a:moveTo>
                  <a:lnTo>
                    <a:pt x="0" y="691"/>
                  </a:lnTo>
                  <a:lnTo>
                    <a:pt x="119" y="763"/>
                  </a:lnTo>
                  <a:lnTo>
                    <a:pt x="1715" y="1406"/>
                  </a:lnTo>
                  <a:lnTo>
                    <a:pt x="3334" y="763"/>
                  </a:lnTo>
                  <a:lnTo>
                    <a:pt x="3454" y="691"/>
                  </a:lnTo>
                  <a:lnTo>
                    <a:pt x="171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8"/>
            <p:cNvSpPr/>
            <p:nvPr/>
          </p:nvSpPr>
          <p:spPr>
            <a:xfrm>
              <a:off x="2761600" y="2240683"/>
              <a:ext cx="57878" cy="92758"/>
            </a:xfrm>
            <a:custGeom>
              <a:avLst/>
              <a:gdLst/>
              <a:ahLst/>
              <a:cxnLst/>
              <a:rect l="l" t="t" r="r" b="b"/>
              <a:pathLst>
                <a:path w="1739" h="2787" extrusionOk="0">
                  <a:moveTo>
                    <a:pt x="1739" y="0"/>
                  </a:moveTo>
                  <a:lnTo>
                    <a:pt x="1524" y="96"/>
                  </a:lnTo>
                  <a:lnTo>
                    <a:pt x="0" y="691"/>
                  </a:lnTo>
                  <a:lnTo>
                    <a:pt x="0" y="2787"/>
                  </a:lnTo>
                  <a:lnTo>
                    <a:pt x="1739" y="2096"/>
                  </a:lnTo>
                  <a:lnTo>
                    <a:pt x="17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8"/>
            <p:cNvSpPr/>
            <p:nvPr/>
          </p:nvSpPr>
          <p:spPr>
            <a:xfrm>
              <a:off x="2553143" y="2206600"/>
              <a:ext cx="80876" cy="225922"/>
            </a:xfrm>
            <a:custGeom>
              <a:avLst/>
              <a:gdLst/>
              <a:ahLst/>
              <a:cxnLst/>
              <a:rect l="l" t="t" r="r" b="b"/>
              <a:pathLst>
                <a:path w="2430" h="6788" extrusionOk="0">
                  <a:moveTo>
                    <a:pt x="667" y="0"/>
                  </a:moveTo>
                  <a:lnTo>
                    <a:pt x="0" y="191"/>
                  </a:lnTo>
                  <a:lnTo>
                    <a:pt x="1739" y="6787"/>
                  </a:lnTo>
                  <a:lnTo>
                    <a:pt x="2429" y="6621"/>
                  </a:lnTo>
                  <a:lnTo>
                    <a:pt x="6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8"/>
            <p:cNvSpPr/>
            <p:nvPr/>
          </p:nvSpPr>
          <p:spPr>
            <a:xfrm>
              <a:off x="2662514" y="2346093"/>
              <a:ext cx="40472" cy="75352"/>
            </a:xfrm>
            <a:custGeom>
              <a:avLst/>
              <a:gdLst/>
              <a:ahLst/>
              <a:cxnLst/>
              <a:rect l="l" t="t" r="r" b="b"/>
              <a:pathLst>
                <a:path w="1216" h="2264" extrusionOk="0">
                  <a:moveTo>
                    <a:pt x="667" y="1"/>
                  </a:moveTo>
                  <a:lnTo>
                    <a:pt x="0" y="167"/>
                  </a:lnTo>
                  <a:lnTo>
                    <a:pt x="548" y="2263"/>
                  </a:lnTo>
                  <a:lnTo>
                    <a:pt x="1215" y="2073"/>
                  </a:lnTo>
                  <a:lnTo>
                    <a:pt x="66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8"/>
            <p:cNvSpPr/>
            <p:nvPr/>
          </p:nvSpPr>
          <p:spPr>
            <a:xfrm>
              <a:off x="2785364" y="2346093"/>
              <a:ext cx="40472" cy="75352"/>
            </a:xfrm>
            <a:custGeom>
              <a:avLst/>
              <a:gdLst/>
              <a:ahLst/>
              <a:cxnLst/>
              <a:rect l="l" t="t" r="r" b="b"/>
              <a:pathLst>
                <a:path w="1216" h="2264" extrusionOk="0">
                  <a:moveTo>
                    <a:pt x="548" y="1"/>
                  </a:moveTo>
                  <a:lnTo>
                    <a:pt x="1" y="2096"/>
                  </a:lnTo>
                  <a:lnTo>
                    <a:pt x="668" y="2263"/>
                  </a:lnTo>
                  <a:lnTo>
                    <a:pt x="1215" y="167"/>
                  </a:lnTo>
                  <a:lnTo>
                    <a:pt x="5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8"/>
            <p:cNvSpPr/>
            <p:nvPr/>
          </p:nvSpPr>
          <p:spPr>
            <a:xfrm>
              <a:off x="2855127" y="2206600"/>
              <a:ext cx="80078" cy="226720"/>
            </a:xfrm>
            <a:custGeom>
              <a:avLst/>
              <a:gdLst/>
              <a:ahLst/>
              <a:cxnLst/>
              <a:rect l="l" t="t" r="r" b="b"/>
              <a:pathLst>
                <a:path w="2406" h="6812" extrusionOk="0">
                  <a:moveTo>
                    <a:pt x="1739" y="0"/>
                  </a:moveTo>
                  <a:lnTo>
                    <a:pt x="0" y="6621"/>
                  </a:lnTo>
                  <a:lnTo>
                    <a:pt x="667" y="6811"/>
                  </a:lnTo>
                  <a:lnTo>
                    <a:pt x="2406" y="191"/>
                  </a:lnTo>
                  <a:lnTo>
                    <a:pt x="17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8"/>
            <p:cNvSpPr/>
            <p:nvPr/>
          </p:nvSpPr>
          <p:spPr>
            <a:xfrm>
              <a:off x="2598309" y="2464983"/>
              <a:ext cx="303603" cy="57113"/>
            </a:xfrm>
            <a:custGeom>
              <a:avLst/>
              <a:gdLst/>
              <a:ahLst/>
              <a:cxnLst/>
              <a:rect l="l" t="t" r="r" b="b"/>
              <a:pathLst>
                <a:path w="9122" h="1716" extrusionOk="0">
                  <a:moveTo>
                    <a:pt x="858" y="1"/>
                  </a:moveTo>
                  <a:lnTo>
                    <a:pt x="1" y="1715"/>
                  </a:lnTo>
                  <a:lnTo>
                    <a:pt x="9121" y="1715"/>
                  </a:lnTo>
                  <a:lnTo>
                    <a:pt x="826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8"/>
            <p:cNvSpPr/>
            <p:nvPr/>
          </p:nvSpPr>
          <p:spPr>
            <a:xfrm>
              <a:off x="2553143" y="2545829"/>
              <a:ext cx="393932" cy="34913"/>
            </a:xfrm>
            <a:custGeom>
              <a:avLst/>
              <a:gdLst/>
              <a:ahLst/>
              <a:cxnLst/>
              <a:rect l="l" t="t" r="r" b="b"/>
              <a:pathLst>
                <a:path w="11836" h="1049" extrusionOk="0">
                  <a:moveTo>
                    <a:pt x="0" y="1"/>
                  </a:moveTo>
                  <a:lnTo>
                    <a:pt x="0" y="1049"/>
                  </a:lnTo>
                  <a:lnTo>
                    <a:pt x="11836" y="1049"/>
                  </a:lnTo>
                  <a:lnTo>
                    <a:pt x="118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 name="Google Shape;624;p48"/>
          <p:cNvGrpSpPr/>
          <p:nvPr/>
        </p:nvGrpSpPr>
        <p:grpSpPr>
          <a:xfrm>
            <a:off x="5168670" y="1642746"/>
            <a:ext cx="393977" cy="393197"/>
            <a:chOff x="3998320" y="2194718"/>
            <a:chExt cx="393977" cy="388420"/>
          </a:xfrm>
        </p:grpSpPr>
        <p:sp>
          <p:nvSpPr>
            <p:cNvPr id="625" name="Google Shape;625;p48"/>
            <p:cNvSpPr/>
            <p:nvPr/>
          </p:nvSpPr>
          <p:spPr>
            <a:xfrm>
              <a:off x="4137047" y="2513344"/>
              <a:ext cx="116522" cy="69793"/>
            </a:xfrm>
            <a:custGeom>
              <a:avLst/>
              <a:gdLst/>
              <a:ahLst/>
              <a:cxnLst/>
              <a:rect l="l" t="t" r="r" b="b"/>
              <a:pathLst>
                <a:path w="3501" h="2097" extrusionOk="0">
                  <a:moveTo>
                    <a:pt x="0" y="1"/>
                  </a:moveTo>
                  <a:lnTo>
                    <a:pt x="0" y="691"/>
                  </a:lnTo>
                  <a:lnTo>
                    <a:pt x="714" y="691"/>
                  </a:lnTo>
                  <a:lnTo>
                    <a:pt x="714" y="2096"/>
                  </a:lnTo>
                  <a:lnTo>
                    <a:pt x="2786" y="2096"/>
                  </a:lnTo>
                  <a:lnTo>
                    <a:pt x="2786" y="691"/>
                  </a:lnTo>
                  <a:lnTo>
                    <a:pt x="3501" y="691"/>
                  </a:lnTo>
                  <a:lnTo>
                    <a:pt x="35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8"/>
            <p:cNvSpPr/>
            <p:nvPr/>
          </p:nvSpPr>
          <p:spPr>
            <a:xfrm>
              <a:off x="4114048" y="2373852"/>
              <a:ext cx="162518" cy="116522"/>
            </a:xfrm>
            <a:custGeom>
              <a:avLst/>
              <a:gdLst/>
              <a:ahLst/>
              <a:cxnLst/>
              <a:rect l="l" t="t" r="r" b="b"/>
              <a:pathLst>
                <a:path w="4883" h="3501" extrusionOk="0">
                  <a:moveTo>
                    <a:pt x="0" y="0"/>
                  </a:moveTo>
                  <a:lnTo>
                    <a:pt x="0" y="3501"/>
                  </a:lnTo>
                  <a:lnTo>
                    <a:pt x="4882" y="3501"/>
                  </a:lnTo>
                  <a:lnTo>
                    <a:pt x="48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8"/>
            <p:cNvSpPr/>
            <p:nvPr/>
          </p:nvSpPr>
          <p:spPr>
            <a:xfrm>
              <a:off x="4299539" y="2194718"/>
              <a:ext cx="92758" cy="156161"/>
            </a:xfrm>
            <a:custGeom>
              <a:avLst/>
              <a:gdLst/>
              <a:ahLst/>
              <a:cxnLst/>
              <a:rect l="l" t="t" r="r" b="b"/>
              <a:pathLst>
                <a:path w="2787" h="4692" extrusionOk="0">
                  <a:moveTo>
                    <a:pt x="2786" y="0"/>
                  </a:moveTo>
                  <a:lnTo>
                    <a:pt x="0" y="1048"/>
                  </a:lnTo>
                  <a:lnTo>
                    <a:pt x="0" y="4692"/>
                  </a:lnTo>
                  <a:lnTo>
                    <a:pt x="2786" y="4692"/>
                  </a:lnTo>
                  <a:lnTo>
                    <a:pt x="27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8"/>
            <p:cNvSpPr/>
            <p:nvPr/>
          </p:nvSpPr>
          <p:spPr>
            <a:xfrm>
              <a:off x="4114048" y="2235125"/>
              <a:ext cx="162518" cy="115757"/>
            </a:xfrm>
            <a:custGeom>
              <a:avLst/>
              <a:gdLst/>
              <a:ahLst/>
              <a:cxnLst/>
              <a:rect l="l" t="t" r="r" b="b"/>
              <a:pathLst>
                <a:path w="4883" h="3478" extrusionOk="0">
                  <a:moveTo>
                    <a:pt x="0" y="1"/>
                  </a:moveTo>
                  <a:lnTo>
                    <a:pt x="0" y="3478"/>
                  </a:lnTo>
                  <a:lnTo>
                    <a:pt x="4882" y="3478"/>
                  </a:lnTo>
                  <a:lnTo>
                    <a:pt x="48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8"/>
            <p:cNvSpPr/>
            <p:nvPr/>
          </p:nvSpPr>
          <p:spPr>
            <a:xfrm>
              <a:off x="4299539" y="2373852"/>
              <a:ext cx="92758" cy="156161"/>
            </a:xfrm>
            <a:custGeom>
              <a:avLst/>
              <a:gdLst/>
              <a:ahLst/>
              <a:cxnLst/>
              <a:rect l="l" t="t" r="r" b="b"/>
              <a:pathLst>
                <a:path w="2787" h="4692" extrusionOk="0">
                  <a:moveTo>
                    <a:pt x="0" y="0"/>
                  </a:moveTo>
                  <a:lnTo>
                    <a:pt x="0" y="3644"/>
                  </a:lnTo>
                  <a:lnTo>
                    <a:pt x="2786" y="4692"/>
                  </a:lnTo>
                  <a:lnTo>
                    <a:pt x="27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8"/>
            <p:cNvSpPr/>
            <p:nvPr/>
          </p:nvSpPr>
          <p:spPr>
            <a:xfrm>
              <a:off x="3998320" y="2373852"/>
              <a:ext cx="92758" cy="156161"/>
            </a:xfrm>
            <a:custGeom>
              <a:avLst/>
              <a:gdLst/>
              <a:ahLst/>
              <a:cxnLst/>
              <a:rect l="l" t="t" r="r" b="b"/>
              <a:pathLst>
                <a:path w="2787" h="4692" extrusionOk="0">
                  <a:moveTo>
                    <a:pt x="1" y="0"/>
                  </a:moveTo>
                  <a:lnTo>
                    <a:pt x="1" y="4692"/>
                  </a:lnTo>
                  <a:lnTo>
                    <a:pt x="2787" y="3644"/>
                  </a:lnTo>
                  <a:lnTo>
                    <a:pt x="27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8"/>
            <p:cNvSpPr/>
            <p:nvPr/>
          </p:nvSpPr>
          <p:spPr>
            <a:xfrm>
              <a:off x="3998320" y="2194718"/>
              <a:ext cx="92758" cy="156161"/>
            </a:xfrm>
            <a:custGeom>
              <a:avLst/>
              <a:gdLst/>
              <a:ahLst/>
              <a:cxnLst/>
              <a:rect l="l" t="t" r="r" b="b"/>
              <a:pathLst>
                <a:path w="2787" h="4692" extrusionOk="0">
                  <a:moveTo>
                    <a:pt x="1" y="0"/>
                  </a:moveTo>
                  <a:lnTo>
                    <a:pt x="1" y="4692"/>
                  </a:lnTo>
                  <a:lnTo>
                    <a:pt x="2787" y="4692"/>
                  </a:lnTo>
                  <a:lnTo>
                    <a:pt x="2787" y="104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 name="Google Shape;632;p48"/>
          <p:cNvGrpSpPr/>
          <p:nvPr/>
        </p:nvGrpSpPr>
        <p:grpSpPr>
          <a:xfrm>
            <a:off x="5168692" y="2776823"/>
            <a:ext cx="393934" cy="394745"/>
            <a:chOff x="6958471" y="2805843"/>
            <a:chExt cx="393934" cy="394745"/>
          </a:xfrm>
        </p:grpSpPr>
        <p:sp>
          <p:nvSpPr>
            <p:cNvPr id="633" name="Google Shape;633;p48"/>
            <p:cNvSpPr/>
            <p:nvPr/>
          </p:nvSpPr>
          <p:spPr>
            <a:xfrm>
              <a:off x="7166928" y="2956419"/>
              <a:ext cx="46795" cy="46795"/>
            </a:xfrm>
            <a:custGeom>
              <a:avLst/>
              <a:gdLst/>
              <a:ahLst/>
              <a:cxnLst/>
              <a:rect l="l" t="t" r="r" b="b"/>
              <a:pathLst>
                <a:path w="1406" h="1406" extrusionOk="0">
                  <a:moveTo>
                    <a:pt x="691" y="1"/>
                  </a:moveTo>
                  <a:cubicBezTo>
                    <a:pt x="310" y="1"/>
                    <a:pt x="0" y="334"/>
                    <a:pt x="0" y="715"/>
                  </a:cubicBezTo>
                  <a:cubicBezTo>
                    <a:pt x="0" y="1096"/>
                    <a:pt x="310" y="1406"/>
                    <a:pt x="691" y="1406"/>
                  </a:cubicBezTo>
                  <a:cubicBezTo>
                    <a:pt x="1096" y="1406"/>
                    <a:pt x="1405" y="1096"/>
                    <a:pt x="1405" y="715"/>
                  </a:cubicBezTo>
                  <a:cubicBezTo>
                    <a:pt x="1405" y="334"/>
                    <a:pt x="1096" y="1"/>
                    <a:pt x="6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8"/>
            <p:cNvSpPr/>
            <p:nvPr/>
          </p:nvSpPr>
          <p:spPr>
            <a:xfrm>
              <a:off x="7105087" y="2895410"/>
              <a:ext cx="67397" cy="67397"/>
            </a:xfrm>
            <a:custGeom>
              <a:avLst/>
              <a:gdLst/>
              <a:ahLst/>
              <a:cxnLst/>
              <a:rect l="l" t="t" r="r" b="b"/>
              <a:pathLst>
                <a:path w="2025" h="2025" extrusionOk="0">
                  <a:moveTo>
                    <a:pt x="1430" y="0"/>
                  </a:moveTo>
                  <a:cubicBezTo>
                    <a:pt x="810" y="262"/>
                    <a:pt x="286" y="786"/>
                    <a:pt x="1" y="1429"/>
                  </a:cubicBezTo>
                  <a:lnTo>
                    <a:pt x="1263" y="2024"/>
                  </a:lnTo>
                  <a:cubicBezTo>
                    <a:pt x="1406" y="1667"/>
                    <a:pt x="1692" y="1405"/>
                    <a:pt x="2025" y="1262"/>
                  </a:cubicBezTo>
                  <a:lnTo>
                    <a:pt x="14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8"/>
            <p:cNvSpPr/>
            <p:nvPr/>
          </p:nvSpPr>
          <p:spPr>
            <a:xfrm>
              <a:off x="7175648" y="2887455"/>
              <a:ext cx="107037" cy="107835"/>
            </a:xfrm>
            <a:custGeom>
              <a:avLst/>
              <a:gdLst/>
              <a:ahLst/>
              <a:cxnLst/>
              <a:rect l="l" t="t" r="r" b="b"/>
              <a:pathLst>
                <a:path w="3216" h="3240" extrusionOk="0">
                  <a:moveTo>
                    <a:pt x="429" y="1"/>
                  </a:moveTo>
                  <a:cubicBezTo>
                    <a:pt x="286" y="1"/>
                    <a:pt x="143" y="1"/>
                    <a:pt x="0" y="25"/>
                  </a:cubicBezTo>
                  <a:lnTo>
                    <a:pt x="643" y="1406"/>
                  </a:lnTo>
                  <a:cubicBezTo>
                    <a:pt x="1239" y="1501"/>
                    <a:pt x="1739" y="1977"/>
                    <a:pt x="1810" y="2573"/>
                  </a:cubicBezTo>
                  <a:lnTo>
                    <a:pt x="3191" y="3240"/>
                  </a:lnTo>
                  <a:cubicBezTo>
                    <a:pt x="3215" y="3073"/>
                    <a:pt x="3215" y="2930"/>
                    <a:pt x="3215" y="2787"/>
                  </a:cubicBezTo>
                  <a:cubicBezTo>
                    <a:pt x="3215" y="1239"/>
                    <a:pt x="1977" y="1"/>
                    <a:pt x="4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8"/>
            <p:cNvSpPr/>
            <p:nvPr/>
          </p:nvSpPr>
          <p:spPr>
            <a:xfrm>
              <a:off x="6958471" y="2805843"/>
              <a:ext cx="45996" cy="394730"/>
            </a:xfrm>
            <a:custGeom>
              <a:avLst/>
              <a:gdLst/>
              <a:ahLst/>
              <a:cxnLst/>
              <a:rect l="l" t="t" r="r" b="b"/>
              <a:pathLst>
                <a:path w="1382" h="11860" extrusionOk="0">
                  <a:moveTo>
                    <a:pt x="0" y="0"/>
                  </a:moveTo>
                  <a:lnTo>
                    <a:pt x="0" y="11860"/>
                  </a:lnTo>
                  <a:lnTo>
                    <a:pt x="1381" y="11860"/>
                  </a:lnTo>
                  <a:lnTo>
                    <a:pt x="1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8"/>
            <p:cNvSpPr/>
            <p:nvPr/>
          </p:nvSpPr>
          <p:spPr>
            <a:xfrm>
              <a:off x="7028201" y="3153792"/>
              <a:ext cx="324205" cy="46795"/>
            </a:xfrm>
            <a:custGeom>
              <a:avLst/>
              <a:gdLst/>
              <a:ahLst/>
              <a:cxnLst/>
              <a:rect l="l" t="t" r="r" b="b"/>
              <a:pathLst>
                <a:path w="9741" h="1406" extrusionOk="0">
                  <a:moveTo>
                    <a:pt x="1" y="1"/>
                  </a:moveTo>
                  <a:lnTo>
                    <a:pt x="1" y="1406"/>
                  </a:lnTo>
                  <a:lnTo>
                    <a:pt x="9741" y="1406"/>
                  </a:lnTo>
                  <a:lnTo>
                    <a:pt x="97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8"/>
            <p:cNvSpPr/>
            <p:nvPr/>
          </p:nvSpPr>
          <p:spPr>
            <a:xfrm>
              <a:off x="7208133" y="2997658"/>
              <a:ext cx="66598" cy="67397"/>
            </a:xfrm>
            <a:custGeom>
              <a:avLst/>
              <a:gdLst/>
              <a:ahLst/>
              <a:cxnLst/>
              <a:rect l="l" t="t" r="r" b="b"/>
              <a:pathLst>
                <a:path w="2001" h="2025" extrusionOk="0">
                  <a:moveTo>
                    <a:pt x="763" y="0"/>
                  </a:moveTo>
                  <a:cubicBezTo>
                    <a:pt x="620" y="334"/>
                    <a:pt x="334" y="619"/>
                    <a:pt x="1" y="762"/>
                  </a:cubicBezTo>
                  <a:lnTo>
                    <a:pt x="596" y="2024"/>
                  </a:lnTo>
                  <a:cubicBezTo>
                    <a:pt x="1215" y="1739"/>
                    <a:pt x="1739" y="1238"/>
                    <a:pt x="2001" y="595"/>
                  </a:cubicBezTo>
                  <a:lnTo>
                    <a:pt x="7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8"/>
            <p:cNvSpPr/>
            <p:nvPr/>
          </p:nvSpPr>
          <p:spPr>
            <a:xfrm>
              <a:off x="7028201" y="2805843"/>
              <a:ext cx="324205" cy="324970"/>
            </a:xfrm>
            <a:custGeom>
              <a:avLst/>
              <a:gdLst/>
              <a:ahLst/>
              <a:cxnLst/>
              <a:rect l="l" t="t" r="r" b="b"/>
              <a:pathLst>
                <a:path w="9741" h="9764" extrusionOk="0">
                  <a:moveTo>
                    <a:pt x="1739" y="1405"/>
                  </a:moveTo>
                  <a:lnTo>
                    <a:pt x="1739" y="2096"/>
                  </a:lnTo>
                  <a:lnTo>
                    <a:pt x="1025" y="2096"/>
                  </a:lnTo>
                  <a:lnTo>
                    <a:pt x="1025" y="1405"/>
                  </a:lnTo>
                  <a:close/>
                  <a:moveTo>
                    <a:pt x="8693" y="1405"/>
                  </a:moveTo>
                  <a:lnTo>
                    <a:pt x="8693" y="2096"/>
                  </a:lnTo>
                  <a:lnTo>
                    <a:pt x="8002" y="2096"/>
                  </a:lnTo>
                  <a:lnTo>
                    <a:pt x="8002" y="1405"/>
                  </a:lnTo>
                  <a:close/>
                  <a:moveTo>
                    <a:pt x="4859" y="1738"/>
                  </a:moveTo>
                  <a:cubicBezTo>
                    <a:pt x="6788" y="1738"/>
                    <a:pt x="8360" y="3310"/>
                    <a:pt x="8360" y="5239"/>
                  </a:cubicBezTo>
                  <a:cubicBezTo>
                    <a:pt x="8360" y="7144"/>
                    <a:pt x="6788" y="8716"/>
                    <a:pt x="4859" y="8716"/>
                  </a:cubicBezTo>
                  <a:cubicBezTo>
                    <a:pt x="2954" y="8716"/>
                    <a:pt x="1382" y="7144"/>
                    <a:pt x="1382" y="5239"/>
                  </a:cubicBezTo>
                  <a:cubicBezTo>
                    <a:pt x="1382" y="3310"/>
                    <a:pt x="2954" y="1738"/>
                    <a:pt x="4859" y="1738"/>
                  </a:cubicBezTo>
                  <a:close/>
                  <a:moveTo>
                    <a:pt x="1739" y="8359"/>
                  </a:moveTo>
                  <a:lnTo>
                    <a:pt x="1739" y="9073"/>
                  </a:lnTo>
                  <a:lnTo>
                    <a:pt x="1025" y="9073"/>
                  </a:lnTo>
                  <a:lnTo>
                    <a:pt x="1025" y="8359"/>
                  </a:lnTo>
                  <a:close/>
                  <a:moveTo>
                    <a:pt x="8693" y="8359"/>
                  </a:moveTo>
                  <a:lnTo>
                    <a:pt x="8693" y="9073"/>
                  </a:lnTo>
                  <a:lnTo>
                    <a:pt x="8002" y="9073"/>
                  </a:lnTo>
                  <a:lnTo>
                    <a:pt x="8002" y="8359"/>
                  </a:lnTo>
                  <a:close/>
                  <a:moveTo>
                    <a:pt x="1" y="0"/>
                  </a:moveTo>
                  <a:lnTo>
                    <a:pt x="1" y="9764"/>
                  </a:lnTo>
                  <a:lnTo>
                    <a:pt x="9741" y="9764"/>
                  </a:lnTo>
                  <a:lnTo>
                    <a:pt x="97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8"/>
            <p:cNvSpPr/>
            <p:nvPr/>
          </p:nvSpPr>
          <p:spPr>
            <a:xfrm>
              <a:off x="7097165" y="2965139"/>
              <a:ext cx="107835" cy="107835"/>
            </a:xfrm>
            <a:custGeom>
              <a:avLst/>
              <a:gdLst/>
              <a:ahLst/>
              <a:cxnLst/>
              <a:rect l="l" t="t" r="r" b="b"/>
              <a:pathLst>
                <a:path w="3240" h="3240" extrusionOk="0">
                  <a:moveTo>
                    <a:pt x="48" y="1"/>
                  </a:moveTo>
                  <a:cubicBezTo>
                    <a:pt x="24" y="144"/>
                    <a:pt x="1" y="286"/>
                    <a:pt x="1" y="453"/>
                  </a:cubicBezTo>
                  <a:cubicBezTo>
                    <a:pt x="1" y="1977"/>
                    <a:pt x="1263" y="3239"/>
                    <a:pt x="2787" y="3239"/>
                  </a:cubicBezTo>
                  <a:cubicBezTo>
                    <a:pt x="2954" y="3239"/>
                    <a:pt x="3096" y="3216"/>
                    <a:pt x="3239" y="3192"/>
                  </a:cubicBezTo>
                  <a:lnTo>
                    <a:pt x="2596" y="1834"/>
                  </a:lnTo>
                  <a:cubicBezTo>
                    <a:pt x="1977" y="1739"/>
                    <a:pt x="1501" y="1263"/>
                    <a:pt x="1406" y="644"/>
                  </a:cubicBezTo>
                  <a:lnTo>
                    <a:pt x="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 name="Google Shape;641;p48"/>
          <p:cNvGrpSpPr/>
          <p:nvPr/>
        </p:nvGrpSpPr>
        <p:grpSpPr>
          <a:xfrm>
            <a:off x="1464306" y="2777207"/>
            <a:ext cx="347203" cy="393977"/>
            <a:chOff x="1841222" y="4084342"/>
            <a:chExt cx="347203" cy="393977"/>
          </a:xfrm>
        </p:grpSpPr>
        <p:sp>
          <p:nvSpPr>
            <p:cNvPr id="642" name="Google Shape;642;p48"/>
            <p:cNvSpPr/>
            <p:nvPr/>
          </p:nvSpPr>
          <p:spPr>
            <a:xfrm>
              <a:off x="1875304" y="4374445"/>
              <a:ext cx="279040" cy="103875"/>
            </a:xfrm>
            <a:custGeom>
              <a:avLst/>
              <a:gdLst/>
              <a:ahLst/>
              <a:cxnLst/>
              <a:rect l="l" t="t" r="r" b="b"/>
              <a:pathLst>
                <a:path w="8384" h="3121" extrusionOk="0">
                  <a:moveTo>
                    <a:pt x="3835" y="1"/>
                  </a:moveTo>
                  <a:lnTo>
                    <a:pt x="3835" y="1025"/>
                  </a:lnTo>
                  <a:lnTo>
                    <a:pt x="3144" y="1025"/>
                  </a:lnTo>
                  <a:lnTo>
                    <a:pt x="3144" y="1739"/>
                  </a:lnTo>
                  <a:lnTo>
                    <a:pt x="1" y="1739"/>
                  </a:lnTo>
                  <a:lnTo>
                    <a:pt x="1" y="2430"/>
                  </a:lnTo>
                  <a:lnTo>
                    <a:pt x="3144" y="2430"/>
                  </a:lnTo>
                  <a:lnTo>
                    <a:pt x="3144" y="3120"/>
                  </a:lnTo>
                  <a:lnTo>
                    <a:pt x="5240" y="3120"/>
                  </a:lnTo>
                  <a:lnTo>
                    <a:pt x="5240" y="2430"/>
                  </a:lnTo>
                  <a:lnTo>
                    <a:pt x="8384" y="2430"/>
                  </a:lnTo>
                  <a:lnTo>
                    <a:pt x="8384" y="1739"/>
                  </a:lnTo>
                  <a:lnTo>
                    <a:pt x="5240" y="1739"/>
                  </a:lnTo>
                  <a:lnTo>
                    <a:pt x="5240" y="1025"/>
                  </a:lnTo>
                  <a:lnTo>
                    <a:pt x="4549" y="1025"/>
                  </a:lnTo>
                  <a:lnTo>
                    <a:pt x="45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8"/>
            <p:cNvSpPr/>
            <p:nvPr/>
          </p:nvSpPr>
          <p:spPr>
            <a:xfrm>
              <a:off x="1841222" y="4162027"/>
              <a:ext cx="347203" cy="72955"/>
            </a:xfrm>
            <a:custGeom>
              <a:avLst/>
              <a:gdLst/>
              <a:ahLst/>
              <a:cxnLst/>
              <a:rect l="l" t="t" r="r" b="b"/>
              <a:pathLst>
                <a:path w="10432" h="2192" extrusionOk="0">
                  <a:moveTo>
                    <a:pt x="1" y="0"/>
                  </a:moveTo>
                  <a:lnTo>
                    <a:pt x="1" y="929"/>
                  </a:lnTo>
                  <a:cubicBezTo>
                    <a:pt x="72" y="977"/>
                    <a:pt x="144" y="1024"/>
                    <a:pt x="215" y="1072"/>
                  </a:cubicBezTo>
                  <a:cubicBezTo>
                    <a:pt x="1549" y="1786"/>
                    <a:pt x="3311" y="2191"/>
                    <a:pt x="5216" y="2191"/>
                  </a:cubicBezTo>
                  <a:cubicBezTo>
                    <a:pt x="7121" y="2191"/>
                    <a:pt x="8884" y="1786"/>
                    <a:pt x="10217" y="1072"/>
                  </a:cubicBezTo>
                  <a:cubicBezTo>
                    <a:pt x="10289" y="1024"/>
                    <a:pt x="10360" y="977"/>
                    <a:pt x="10432" y="929"/>
                  </a:cubicBezTo>
                  <a:lnTo>
                    <a:pt x="10432" y="0"/>
                  </a:lnTo>
                  <a:cubicBezTo>
                    <a:pt x="9027" y="739"/>
                    <a:pt x="7169" y="1143"/>
                    <a:pt x="5216" y="1143"/>
                  </a:cubicBezTo>
                  <a:cubicBezTo>
                    <a:pt x="3263" y="1143"/>
                    <a:pt x="1406" y="739"/>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8"/>
            <p:cNvSpPr/>
            <p:nvPr/>
          </p:nvSpPr>
          <p:spPr>
            <a:xfrm>
              <a:off x="1845981" y="4084342"/>
              <a:ext cx="337684" cy="92758"/>
            </a:xfrm>
            <a:custGeom>
              <a:avLst/>
              <a:gdLst/>
              <a:ahLst/>
              <a:cxnLst/>
              <a:rect l="l" t="t" r="r" b="b"/>
              <a:pathLst>
                <a:path w="10146" h="2787" extrusionOk="0">
                  <a:moveTo>
                    <a:pt x="5073" y="1"/>
                  </a:moveTo>
                  <a:cubicBezTo>
                    <a:pt x="3787" y="1"/>
                    <a:pt x="2525" y="215"/>
                    <a:pt x="1501" y="596"/>
                  </a:cubicBezTo>
                  <a:cubicBezTo>
                    <a:pt x="739" y="882"/>
                    <a:pt x="239" y="1239"/>
                    <a:pt x="1" y="1620"/>
                  </a:cubicBezTo>
                  <a:cubicBezTo>
                    <a:pt x="25" y="1620"/>
                    <a:pt x="48" y="1644"/>
                    <a:pt x="72" y="1644"/>
                  </a:cubicBezTo>
                  <a:cubicBezTo>
                    <a:pt x="1406" y="2382"/>
                    <a:pt x="3168" y="2787"/>
                    <a:pt x="5073" y="2787"/>
                  </a:cubicBezTo>
                  <a:cubicBezTo>
                    <a:pt x="6978" y="2787"/>
                    <a:pt x="8741" y="2382"/>
                    <a:pt x="10074" y="1644"/>
                  </a:cubicBezTo>
                  <a:cubicBezTo>
                    <a:pt x="10098" y="1644"/>
                    <a:pt x="10122" y="1620"/>
                    <a:pt x="10146" y="1620"/>
                  </a:cubicBezTo>
                  <a:cubicBezTo>
                    <a:pt x="9908" y="1239"/>
                    <a:pt x="9407" y="882"/>
                    <a:pt x="8645" y="596"/>
                  </a:cubicBezTo>
                  <a:cubicBezTo>
                    <a:pt x="7621" y="215"/>
                    <a:pt x="6359" y="1"/>
                    <a:pt x="5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8"/>
            <p:cNvSpPr/>
            <p:nvPr/>
          </p:nvSpPr>
          <p:spPr>
            <a:xfrm>
              <a:off x="1841222" y="4219874"/>
              <a:ext cx="347203" cy="72955"/>
            </a:xfrm>
            <a:custGeom>
              <a:avLst/>
              <a:gdLst/>
              <a:ahLst/>
              <a:cxnLst/>
              <a:rect l="l" t="t" r="r" b="b"/>
              <a:pathLst>
                <a:path w="10432" h="2192" extrusionOk="0">
                  <a:moveTo>
                    <a:pt x="1" y="1"/>
                  </a:moveTo>
                  <a:lnTo>
                    <a:pt x="1" y="930"/>
                  </a:lnTo>
                  <a:cubicBezTo>
                    <a:pt x="72" y="977"/>
                    <a:pt x="144" y="1025"/>
                    <a:pt x="215" y="1072"/>
                  </a:cubicBezTo>
                  <a:cubicBezTo>
                    <a:pt x="1549" y="1787"/>
                    <a:pt x="3311" y="2192"/>
                    <a:pt x="5216" y="2192"/>
                  </a:cubicBezTo>
                  <a:cubicBezTo>
                    <a:pt x="7121" y="2192"/>
                    <a:pt x="8884" y="1787"/>
                    <a:pt x="10217" y="1072"/>
                  </a:cubicBezTo>
                  <a:cubicBezTo>
                    <a:pt x="10289" y="1025"/>
                    <a:pt x="10360" y="977"/>
                    <a:pt x="10432" y="930"/>
                  </a:cubicBezTo>
                  <a:lnTo>
                    <a:pt x="10432" y="1"/>
                  </a:lnTo>
                  <a:cubicBezTo>
                    <a:pt x="9027" y="739"/>
                    <a:pt x="7169" y="1144"/>
                    <a:pt x="5216" y="1144"/>
                  </a:cubicBezTo>
                  <a:cubicBezTo>
                    <a:pt x="3263" y="1144"/>
                    <a:pt x="1406" y="739"/>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8"/>
            <p:cNvSpPr/>
            <p:nvPr/>
          </p:nvSpPr>
          <p:spPr>
            <a:xfrm>
              <a:off x="1841222" y="4277755"/>
              <a:ext cx="347203" cy="96719"/>
            </a:xfrm>
            <a:custGeom>
              <a:avLst/>
              <a:gdLst/>
              <a:ahLst/>
              <a:cxnLst/>
              <a:rect l="l" t="t" r="r" b="b"/>
              <a:pathLst>
                <a:path w="10432" h="2906" extrusionOk="0">
                  <a:moveTo>
                    <a:pt x="1" y="0"/>
                  </a:moveTo>
                  <a:lnTo>
                    <a:pt x="1" y="1143"/>
                  </a:lnTo>
                  <a:cubicBezTo>
                    <a:pt x="1" y="1715"/>
                    <a:pt x="549" y="2144"/>
                    <a:pt x="1668" y="2477"/>
                  </a:cubicBezTo>
                  <a:cubicBezTo>
                    <a:pt x="2620" y="2739"/>
                    <a:pt x="3883" y="2906"/>
                    <a:pt x="5216" y="2906"/>
                  </a:cubicBezTo>
                  <a:cubicBezTo>
                    <a:pt x="6550" y="2906"/>
                    <a:pt x="7812" y="2739"/>
                    <a:pt x="8765" y="2477"/>
                  </a:cubicBezTo>
                  <a:cubicBezTo>
                    <a:pt x="9884" y="2144"/>
                    <a:pt x="10432" y="1715"/>
                    <a:pt x="10432" y="1143"/>
                  </a:cubicBezTo>
                  <a:lnTo>
                    <a:pt x="10432" y="0"/>
                  </a:lnTo>
                  <a:cubicBezTo>
                    <a:pt x="9027" y="739"/>
                    <a:pt x="7169" y="1143"/>
                    <a:pt x="5216" y="1143"/>
                  </a:cubicBezTo>
                  <a:cubicBezTo>
                    <a:pt x="3263" y="1143"/>
                    <a:pt x="1406" y="739"/>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 name="Google Shape;647;p48"/>
          <p:cNvGrpSpPr/>
          <p:nvPr/>
        </p:nvGrpSpPr>
        <p:grpSpPr>
          <a:xfrm>
            <a:off x="5168277" y="3912449"/>
            <a:ext cx="394764" cy="393192"/>
            <a:chOff x="1817457" y="2200243"/>
            <a:chExt cx="394764" cy="382892"/>
          </a:xfrm>
        </p:grpSpPr>
        <p:sp>
          <p:nvSpPr>
            <p:cNvPr id="648" name="Google Shape;648;p48"/>
            <p:cNvSpPr/>
            <p:nvPr/>
          </p:nvSpPr>
          <p:spPr>
            <a:xfrm>
              <a:off x="1817457" y="2293005"/>
              <a:ext cx="46795" cy="46795"/>
            </a:xfrm>
            <a:custGeom>
              <a:avLst/>
              <a:gdLst/>
              <a:ahLst/>
              <a:cxnLst/>
              <a:rect l="l" t="t" r="r" b="b"/>
              <a:pathLst>
                <a:path w="1406" h="1406" extrusionOk="0">
                  <a:moveTo>
                    <a:pt x="0" y="0"/>
                  </a:moveTo>
                  <a:lnTo>
                    <a:pt x="0" y="1405"/>
                  </a:lnTo>
                  <a:lnTo>
                    <a:pt x="1405" y="1405"/>
                  </a:lnTo>
                  <a:lnTo>
                    <a:pt x="14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8"/>
            <p:cNvSpPr/>
            <p:nvPr/>
          </p:nvSpPr>
          <p:spPr>
            <a:xfrm>
              <a:off x="1817457" y="2445978"/>
              <a:ext cx="394764" cy="137157"/>
            </a:xfrm>
            <a:custGeom>
              <a:avLst/>
              <a:gdLst/>
              <a:ahLst/>
              <a:cxnLst/>
              <a:rect l="l" t="t" r="r" b="b"/>
              <a:pathLst>
                <a:path w="11861" h="4121" extrusionOk="0">
                  <a:moveTo>
                    <a:pt x="10622" y="0"/>
                  </a:moveTo>
                  <a:lnTo>
                    <a:pt x="9407" y="715"/>
                  </a:lnTo>
                  <a:lnTo>
                    <a:pt x="9407" y="2025"/>
                  </a:lnTo>
                  <a:lnTo>
                    <a:pt x="10122" y="2025"/>
                  </a:lnTo>
                  <a:lnTo>
                    <a:pt x="10122" y="1453"/>
                  </a:lnTo>
                  <a:cubicBezTo>
                    <a:pt x="10693" y="1643"/>
                    <a:pt x="11146" y="1810"/>
                    <a:pt x="11146" y="2001"/>
                  </a:cubicBezTo>
                  <a:cubicBezTo>
                    <a:pt x="11146" y="2215"/>
                    <a:pt x="10788" y="2596"/>
                    <a:pt x="9764" y="2929"/>
                  </a:cubicBezTo>
                  <a:cubicBezTo>
                    <a:pt x="8740" y="3239"/>
                    <a:pt x="7383" y="3430"/>
                    <a:pt x="5930" y="3430"/>
                  </a:cubicBezTo>
                  <a:cubicBezTo>
                    <a:pt x="4478" y="3430"/>
                    <a:pt x="3120" y="3239"/>
                    <a:pt x="2096" y="2929"/>
                  </a:cubicBezTo>
                  <a:cubicBezTo>
                    <a:pt x="1072" y="2596"/>
                    <a:pt x="715" y="2215"/>
                    <a:pt x="715" y="2001"/>
                  </a:cubicBezTo>
                  <a:cubicBezTo>
                    <a:pt x="715" y="1715"/>
                    <a:pt x="1263" y="1286"/>
                    <a:pt x="2477" y="977"/>
                  </a:cubicBezTo>
                  <a:lnTo>
                    <a:pt x="2310" y="310"/>
                  </a:lnTo>
                  <a:cubicBezTo>
                    <a:pt x="1644" y="477"/>
                    <a:pt x="1096" y="691"/>
                    <a:pt x="715" y="953"/>
                  </a:cubicBezTo>
                  <a:cubicBezTo>
                    <a:pt x="119" y="1334"/>
                    <a:pt x="0" y="1739"/>
                    <a:pt x="0" y="2001"/>
                  </a:cubicBezTo>
                  <a:cubicBezTo>
                    <a:pt x="0" y="2453"/>
                    <a:pt x="334" y="3096"/>
                    <a:pt x="1882" y="3596"/>
                  </a:cubicBezTo>
                  <a:cubicBezTo>
                    <a:pt x="2977" y="3930"/>
                    <a:pt x="4406" y="4120"/>
                    <a:pt x="5930" y="4120"/>
                  </a:cubicBezTo>
                  <a:cubicBezTo>
                    <a:pt x="7454" y="4120"/>
                    <a:pt x="8883" y="3930"/>
                    <a:pt x="9979" y="3596"/>
                  </a:cubicBezTo>
                  <a:cubicBezTo>
                    <a:pt x="11527" y="3096"/>
                    <a:pt x="11860" y="2453"/>
                    <a:pt x="11860" y="2001"/>
                  </a:cubicBezTo>
                  <a:cubicBezTo>
                    <a:pt x="11860" y="1453"/>
                    <a:pt x="11360" y="1215"/>
                    <a:pt x="11217" y="1120"/>
                  </a:cubicBezTo>
                  <a:cubicBezTo>
                    <a:pt x="11027" y="1024"/>
                    <a:pt x="10788" y="953"/>
                    <a:pt x="10526" y="858"/>
                  </a:cubicBezTo>
                  <a:lnTo>
                    <a:pt x="10979" y="596"/>
                  </a:lnTo>
                  <a:lnTo>
                    <a:pt x="106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8"/>
            <p:cNvSpPr/>
            <p:nvPr/>
          </p:nvSpPr>
          <p:spPr>
            <a:xfrm>
              <a:off x="1945067" y="2315172"/>
              <a:ext cx="139520" cy="56314"/>
            </a:xfrm>
            <a:custGeom>
              <a:avLst/>
              <a:gdLst/>
              <a:ahLst/>
              <a:cxnLst/>
              <a:rect l="l" t="t" r="r" b="b"/>
              <a:pathLst>
                <a:path w="4192" h="1692" extrusionOk="0">
                  <a:moveTo>
                    <a:pt x="2096" y="1"/>
                  </a:moveTo>
                  <a:lnTo>
                    <a:pt x="1" y="858"/>
                  </a:lnTo>
                  <a:lnTo>
                    <a:pt x="2096" y="1692"/>
                  </a:lnTo>
                  <a:lnTo>
                    <a:pt x="4192" y="858"/>
                  </a:lnTo>
                  <a:lnTo>
                    <a:pt x="20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8"/>
            <p:cNvSpPr/>
            <p:nvPr/>
          </p:nvSpPr>
          <p:spPr>
            <a:xfrm>
              <a:off x="1933984" y="2363534"/>
              <a:ext cx="68995" cy="111796"/>
            </a:xfrm>
            <a:custGeom>
              <a:avLst/>
              <a:gdLst/>
              <a:ahLst/>
              <a:cxnLst/>
              <a:rect l="l" t="t" r="r" b="b"/>
              <a:pathLst>
                <a:path w="2073" h="3359" extrusionOk="0">
                  <a:moveTo>
                    <a:pt x="0" y="1"/>
                  </a:moveTo>
                  <a:lnTo>
                    <a:pt x="0" y="2525"/>
                  </a:lnTo>
                  <a:lnTo>
                    <a:pt x="2072" y="3358"/>
                  </a:lnTo>
                  <a:lnTo>
                    <a:pt x="2072" y="834"/>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8"/>
            <p:cNvSpPr/>
            <p:nvPr/>
          </p:nvSpPr>
          <p:spPr>
            <a:xfrm>
              <a:off x="2026713" y="2363534"/>
              <a:ext cx="68995" cy="111796"/>
            </a:xfrm>
            <a:custGeom>
              <a:avLst/>
              <a:gdLst/>
              <a:ahLst/>
              <a:cxnLst/>
              <a:rect l="l" t="t" r="r" b="b"/>
              <a:pathLst>
                <a:path w="2073" h="3359" extrusionOk="0">
                  <a:moveTo>
                    <a:pt x="2072" y="1"/>
                  </a:moveTo>
                  <a:lnTo>
                    <a:pt x="0" y="834"/>
                  </a:lnTo>
                  <a:lnTo>
                    <a:pt x="0" y="3358"/>
                  </a:lnTo>
                  <a:lnTo>
                    <a:pt x="2072" y="2525"/>
                  </a:lnTo>
                  <a:lnTo>
                    <a:pt x="20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8"/>
            <p:cNvSpPr/>
            <p:nvPr/>
          </p:nvSpPr>
          <p:spPr>
            <a:xfrm>
              <a:off x="1817457" y="2200243"/>
              <a:ext cx="394764" cy="232279"/>
            </a:xfrm>
            <a:custGeom>
              <a:avLst/>
              <a:gdLst/>
              <a:ahLst/>
              <a:cxnLst/>
              <a:rect l="l" t="t" r="r" b="b"/>
              <a:pathLst>
                <a:path w="11861" h="6979" extrusionOk="0">
                  <a:moveTo>
                    <a:pt x="10455" y="2454"/>
                  </a:moveTo>
                  <a:lnTo>
                    <a:pt x="10455" y="4526"/>
                  </a:lnTo>
                  <a:lnTo>
                    <a:pt x="9764" y="4526"/>
                  </a:lnTo>
                  <a:lnTo>
                    <a:pt x="9764" y="2454"/>
                  </a:lnTo>
                  <a:close/>
                  <a:moveTo>
                    <a:pt x="0" y="1"/>
                  </a:moveTo>
                  <a:lnTo>
                    <a:pt x="0" y="2097"/>
                  </a:lnTo>
                  <a:lnTo>
                    <a:pt x="2096" y="2097"/>
                  </a:lnTo>
                  <a:lnTo>
                    <a:pt x="2096" y="4883"/>
                  </a:lnTo>
                  <a:lnTo>
                    <a:pt x="0" y="4883"/>
                  </a:lnTo>
                  <a:lnTo>
                    <a:pt x="0" y="6978"/>
                  </a:lnTo>
                  <a:lnTo>
                    <a:pt x="2787" y="6978"/>
                  </a:lnTo>
                  <a:lnTo>
                    <a:pt x="2787" y="3978"/>
                  </a:lnTo>
                  <a:lnTo>
                    <a:pt x="5930" y="2716"/>
                  </a:lnTo>
                  <a:lnTo>
                    <a:pt x="9074" y="3978"/>
                  </a:lnTo>
                  <a:lnTo>
                    <a:pt x="9074" y="6978"/>
                  </a:lnTo>
                  <a:lnTo>
                    <a:pt x="11860" y="6978"/>
                  </a:lnTo>
                  <a:lnTo>
                    <a:pt x="118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 name="Google Shape;654;p48"/>
          <p:cNvGrpSpPr/>
          <p:nvPr/>
        </p:nvGrpSpPr>
        <p:grpSpPr>
          <a:xfrm>
            <a:off x="1440536" y="1641956"/>
            <a:ext cx="394743" cy="394777"/>
            <a:chOff x="1067526" y="2191523"/>
            <a:chExt cx="394743" cy="394777"/>
          </a:xfrm>
        </p:grpSpPr>
        <p:sp>
          <p:nvSpPr>
            <p:cNvPr id="655" name="Google Shape;655;p48"/>
            <p:cNvSpPr/>
            <p:nvPr/>
          </p:nvSpPr>
          <p:spPr>
            <a:xfrm>
              <a:off x="1184019" y="2191523"/>
              <a:ext cx="278242" cy="232279"/>
            </a:xfrm>
            <a:custGeom>
              <a:avLst/>
              <a:gdLst/>
              <a:ahLst/>
              <a:cxnLst/>
              <a:rect l="l" t="t" r="r" b="b"/>
              <a:pathLst>
                <a:path w="8360" h="6979" extrusionOk="0">
                  <a:moveTo>
                    <a:pt x="1" y="1"/>
                  </a:moveTo>
                  <a:lnTo>
                    <a:pt x="1" y="1049"/>
                  </a:lnTo>
                  <a:lnTo>
                    <a:pt x="7312" y="1049"/>
                  </a:lnTo>
                  <a:lnTo>
                    <a:pt x="7312" y="6979"/>
                  </a:lnTo>
                  <a:lnTo>
                    <a:pt x="8360" y="6979"/>
                  </a:lnTo>
                  <a:lnTo>
                    <a:pt x="83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8"/>
            <p:cNvSpPr/>
            <p:nvPr/>
          </p:nvSpPr>
          <p:spPr>
            <a:xfrm>
              <a:off x="1125373" y="2249403"/>
              <a:ext cx="279040" cy="279007"/>
            </a:xfrm>
            <a:custGeom>
              <a:avLst/>
              <a:gdLst/>
              <a:ahLst/>
              <a:cxnLst/>
              <a:rect l="l" t="t" r="r" b="b"/>
              <a:pathLst>
                <a:path w="8384" h="8383" extrusionOk="0">
                  <a:moveTo>
                    <a:pt x="1" y="0"/>
                  </a:moveTo>
                  <a:lnTo>
                    <a:pt x="1" y="1048"/>
                  </a:lnTo>
                  <a:lnTo>
                    <a:pt x="7335" y="1048"/>
                  </a:lnTo>
                  <a:lnTo>
                    <a:pt x="7335" y="8383"/>
                  </a:lnTo>
                  <a:lnTo>
                    <a:pt x="8383" y="8383"/>
                  </a:lnTo>
                  <a:lnTo>
                    <a:pt x="83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8"/>
            <p:cNvSpPr/>
            <p:nvPr/>
          </p:nvSpPr>
          <p:spPr>
            <a:xfrm>
              <a:off x="1180058" y="2411895"/>
              <a:ext cx="53951" cy="21434"/>
            </a:xfrm>
            <a:custGeom>
              <a:avLst/>
              <a:gdLst/>
              <a:ahLst/>
              <a:cxnLst/>
              <a:rect l="l" t="t" r="r" b="b"/>
              <a:pathLst>
                <a:path w="1621" h="644" extrusionOk="0">
                  <a:moveTo>
                    <a:pt x="810" y="0"/>
                  </a:moveTo>
                  <a:lnTo>
                    <a:pt x="1" y="334"/>
                  </a:lnTo>
                  <a:lnTo>
                    <a:pt x="810" y="643"/>
                  </a:lnTo>
                  <a:lnTo>
                    <a:pt x="1620" y="334"/>
                  </a:lnTo>
                  <a:lnTo>
                    <a:pt x="81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8"/>
            <p:cNvSpPr/>
            <p:nvPr/>
          </p:nvSpPr>
          <p:spPr>
            <a:xfrm>
              <a:off x="1218102" y="2439621"/>
              <a:ext cx="34913" cy="58710"/>
            </a:xfrm>
            <a:custGeom>
              <a:avLst/>
              <a:gdLst/>
              <a:ahLst/>
              <a:cxnLst/>
              <a:rect l="l" t="t" r="r" b="b"/>
              <a:pathLst>
                <a:path w="1049" h="1764" extrusionOk="0">
                  <a:moveTo>
                    <a:pt x="1049" y="1"/>
                  </a:moveTo>
                  <a:lnTo>
                    <a:pt x="1" y="429"/>
                  </a:lnTo>
                  <a:lnTo>
                    <a:pt x="1" y="1763"/>
                  </a:lnTo>
                  <a:lnTo>
                    <a:pt x="1049" y="1358"/>
                  </a:lnTo>
                  <a:lnTo>
                    <a:pt x="104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8"/>
            <p:cNvSpPr/>
            <p:nvPr/>
          </p:nvSpPr>
          <p:spPr>
            <a:xfrm>
              <a:off x="1067526" y="2308049"/>
              <a:ext cx="278208" cy="278242"/>
            </a:xfrm>
            <a:custGeom>
              <a:avLst/>
              <a:gdLst/>
              <a:ahLst/>
              <a:cxnLst/>
              <a:rect l="l" t="t" r="r" b="b"/>
              <a:pathLst>
                <a:path w="8359" h="8360" extrusionOk="0">
                  <a:moveTo>
                    <a:pt x="4191" y="2382"/>
                  </a:moveTo>
                  <a:lnTo>
                    <a:pt x="6287" y="3216"/>
                  </a:lnTo>
                  <a:lnTo>
                    <a:pt x="6287" y="5764"/>
                  </a:lnTo>
                  <a:lnTo>
                    <a:pt x="4191" y="6621"/>
                  </a:lnTo>
                  <a:lnTo>
                    <a:pt x="2096" y="5764"/>
                  </a:lnTo>
                  <a:lnTo>
                    <a:pt x="2096" y="3216"/>
                  </a:lnTo>
                  <a:lnTo>
                    <a:pt x="4191" y="2382"/>
                  </a:lnTo>
                  <a:close/>
                  <a:moveTo>
                    <a:pt x="0" y="1"/>
                  </a:moveTo>
                  <a:lnTo>
                    <a:pt x="0" y="8359"/>
                  </a:lnTo>
                  <a:lnTo>
                    <a:pt x="8359" y="8359"/>
                  </a:lnTo>
                  <a:lnTo>
                    <a:pt x="835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8"/>
            <p:cNvSpPr/>
            <p:nvPr/>
          </p:nvSpPr>
          <p:spPr>
            <a:xfrm>
              <a:off x="1160254" y="2439621"/>
              <a:ext cx="34913" cy="58710"/>
            </a:xfrm>
            <a:custGeom>
              <a:avLst/>
              <a:gdLst/>
              <a:ahLst/>
              <a:cxnLst/>
              <a:rect l="l" t="t" r="r" b="b"/>
              <a:pathLst>
                <a:path w="1049" h="1764" extrusionOk="0">
                  <a:moveTo>
                    <a:pt x="0" y="1"/>
                  </a:moveTo>
                  <a:lnTo>
                    <a:pt x="0" y="1358"/>
                  </a:lnTo>
                  <a:lnTo>
                    <a:pt x="1048" y="1763"/>
                  </a:lnTo>
                  <a:lnTo>
                    <a:pt x="1048" y="429"/>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8"/>
            <p:cNvSpPr/>
            <p:nvPr/>
          </p:nvSpPr>
          <p:spPr>
            <a:xfrm>
              <a:off x="1392509" y="2516506"/>
              <a:ext cx="69760" cy="69793"/>
            </a:xfrm>
            <a:custGeom>
              <a:avLst/>
              <a:gdLst/>
              <a:ahLst/>
              <a:cxnLst/>
              <a:rect l="l" t="t" r="r" b="b"/>
              <a:pathLst>
                <a:path w="2096" h="2097" extrusionOk="0">
                  <a:moveTo>
                    <a:pt x="1381" y="1"/>
                  </a:moveTo>
                  <a:lnTo>
                    <a:pt x="1381" y="1382"/>
                  </a:lnTo>
                  <a:lnTo>
                    <a:pt x="0" y="1382"/>
                  </a:lnTo>
                  <a:lnTo>
                    <a:pt x="0" y="2096"/>
                  </a:lnTo>
                  <a:lnTo>
                    <a:pt x="2096" y="2096"/>
                  </a:lnTo>
                  <a:lnTo>
                    <a:pt x="20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8"/>
            <p:cNvSpPr/>
            <p:nvPr/>
          </p:nvSpPr>
          <p:spPr>
            <a:xfrm>
              <a:off x="1067526" y="2191523"/>
              <a:ext cx="69760" cy="69793"/>
            </a:xfrm>
            <a:custGeom>
              <a:avLst/>
              <a:gdLst/>
              <a:ahLst/>
              <a:cxnLst/>
              <a:rect l="l" t="t" r="r" b="b"/>
              <a:pathLst>
                <a:path w="2096" h="2097" extrusionOk="0">
                  <a:moveTo>
                    <a:pt x="0" y="1"/>
                  </a:moveTo>
                  <a:lnTo>
                    <a:pt x="0" y="2097"/>
                  </a:lnTo>
                  <a:lnTo>
                    <a:pt x="715" y="2097"/>
                  </a:lnTo>
                  <a:lnTo>
                    <a:pt x="715" y="715"/>
                  </a:lnTo>
                  <a:lnTo>
                    <a:pt x="2096" y="715"/>
                  </a:lnTo>
                  <a:lnTo>
                    <a:pt x="20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 name="Google Shape;663;p48"/>
          <p:cNvSpPr/>
          <p:nvPr/>
        </p:nvSpPr>
        <p:spPr>
          <a:xfrm>
            <a:off x="7218425" y="-660001"/>
            <a:ext cx="1617600" cy="16176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49"/>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plans</a:t>
            </a:r>
            <a:endParaRPr/>
          </a:p>
        </p:txBody>
      </p:sp>
      <p:sp>
        <p:nvSpPr>
          <p:cNvPr id="669" name="Google Shape;669;p49"/>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25</a:t>
            </a:fld>
            <a:endParaRPr/>
          </a:p>
        </p:txBody>
      </p:sp>
      <p:graphicFrame>
        <p:nvGraphicFramePr>
          <p:cNvPr id="670" name="Google Shape;670;p49"/>
          <p:cNvGraphicFramePr/>
          <p:nvPr/>
        </p:nvGraphicFramePr>
        <p:xfrm>
          <a:off x="876300" y="1771650"/>
          <a:ext cx="2299575" cy="2438280"/>
        </p:xfrm>
        <a:graphic>
          <a:graphicData uri="http://schemas.openxmlformats.org/drawingml/2006/table">
            <a:tbl>
              <a:tblPr>
                <a:noFill/>
                <a:tableStyleId>{BF74FF91-A231-4EE2-9CF2-C11D9AF62AAC}</a:tableStyleId>
              </a:tblPr>
              <a:tblGrid>
                <a:gridCol w="2299575">
                  <a:extLst>
                    <a:ext uri="{9D8B030D-6E8A-4147-A177-3AD203B41FA5}">
                      <a16:colId xmlns:a16="http://schemas.microsoft.com/office/drawing/2014/main" val="20000"/>
                    </a:ext>
                  </a:extLst>
                </a:gridCol>
              </a:tblGrid>
              <a:tr h="381000">
                <a:tc>
                  <a:txBody>
                    <a:bodyPr/>
                    <a:lstStyle/>
                    <a:p>
                      <a:pPr marL="0" lvl="0" indent="0" algn="ctr" rtl="0">
                        <a:spcBef>
                          <a:spcPts val="0"/>
                        </a:spcBef>
                        <a:spcAft>
                          <a:spcPts val="0"/>
                        </a:spcAft>
                        <a:buNone/>
                      </a:pPr>
                      <a:r>
                        <a:rPr lang="en" sz="1800">
                          <a:solidFill>
                            <a:schemeClr val="accent5"/>
                          </a:solidFill>
                          <a:latin typeface="Montserrat ExtraBold"/>
                          <a:ea typeface="Montserrat ExtraBold"/>
                          <a:cs typeface="Montserrat ExtraBold"/>
                          <a:sym typeface="Montserrat ExtraBold"/>
                        </a:rPr>
                        <a:t>Basic</a:t>
                      </a:r>
                      <a:endParaRPr sz="1800">
                        <a:solidFill>
                          <a:schemeClr val="accent5"/>
                        </a:solidFill>
                        <a:latin typeface="Montserrat ExtraBold"/>
                        <a:ea typeface="Montserrat ExtraBold"/>
                        <a:cs typeface="Montserrat ExtraBold"/>
                        <a:sym typeface="Montserrat ExtraBol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5CFFA6">
                        <a:alpha val="43560"/>
                      </a:srgbClr>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Jupiter is the biggest planet of them all</a:t>
                      </a:r>
                      <a:endParaRPr>
                        <a:solidFill>
                          <a:schemeClr val="lt1"/>
                        </a:solidFill>
                        <a:latin typeface="Barlow Semi Condensed Medium"/>
                        <a:ea typeface="Barlow Semi Condensed Medium"/>
                        <a:cs typeface="Barlow Semi Condensed Medium"/>
                        <a:sym typeface="Barlow Semi Condensed Medium"/>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1"/>
                  </a:ext>
                </a:extLst>
              </a:tr>
              <a:tr h="759925">
                <a:tc>
                  <a:txBody>
                    <a:bodyPr/>
                    <a:lstStyle/>
                    <a:p>
                      <a:pPr marL="228600" lvl="0" indent="-203200" algn="ctr" rtl="0">
                        <a:spcBef>
                          <a:spcPts val="0"/>
                        </a:spcBef>
                        <a:spcAft>
                          <a:spcPts val="0"/>
                        </a:spcAft>
                        <a:buClr>
                          <a:schemeClr val="accent5"/>
                        </a:buClr>
                        <a:buSzPts val="1400"/>
                        <a:buFont typeface="Barlow Semi Condensed Medium"/>
                        <a:buChar char="●"/>
                      </a:pPr>
                      <a:r>
                        <a:rPr lang="en">
                          <a:solidFill>
                            <a:schemeClr val="lt1"/>
                          </a:solidFill>
                          <a:latin typeface="Barlow Semi Condensed Medium"/>
                          <a:ea typeface="Barlow Semi Condensed Medium"/>
                          <a:cs typeface="Barlow Semi Condensed Medium"/>
                          <a:sym typeface="Barlow Semi Condensed Medium"/>
                        </a:rPr>
                        <a:t>Characteristic</a:t>
                      </a:r>
                      <a:endParaRPr>
                        <a:solidFill>
                          <a:schemeClr val="lt1"/>
                        </a:solidFill>
                        <a:latin typeface="Barlow Semi Condensed Medium"/>
                        <a:ea typeface="Barlow Semi Condensed Medium"/>
                        <a:cs typeface="Barlow Semi Condensed Medium"/>
                        <a:sym typeface="Barlow Semi Condensed Medium"/>
                      </a:endParaRPr>
                    </a:p>
                    <a:p>
                      <a:pPr marL="228600" lvl="0" indent="-203200" algn="ctr" rtl="0">
                        <a:spcBef>
                          <a:spcPts val="0"/>
                        </a:spcBef>
                        <a:spcAft>
                          <a:spcPts val="0"/>
                        </a:spcAft>
                        <a:buClr>
                          <a:schemeClr val="accent5"/>
                        </a:buClr>
                        <a:buSzPts val="1400"/>
                        <a:buFont typeface="Barlow Semi Condensed Medium"/>
                        <a:buChar char="●"/>
                      </a:pPr>
                      <a:r>
                        <a:rPr lang="en">
                          <a:solidFill>
                            <a:schemeClr val="lt1"/>
                          </a:solidFill>
                          <a:latin typeface="Barlow Semi Condensed Medium"/>
                          <a:ea typeface="Barlow Semi Condensed Medium"/>
                          <a:cs typeface="Barlow Semi Condensed Medium"/>
                          <a:sym typeface="Barlow Semi Condensed Medium"/>
                        </a:rPr>
                        <a:t>Characteristic</a:t>
                      </a:r>
                      <a:endParaRPr>
                        <a:solidFill>
                          <a:schemeClr val="lt1"/>
                        </a:solidFill>
                        <a:latin typeface="Barlow Semi Condensed Medium"/>
                        <a:ea typeface="Barlow Semi Condensed Medium"/>
                        <a:cs typeface="Barlow Semi Condensed Medium"/>
                        <a:sym typeface="Barlow Semi Condensed Medium"/>
                      </a:endParaRPr>
                    </a:p>
                    <a:p>
                      <a:pPr marL="228600" lvl="0" indent="-203200" algn="ctr" rtl="0">
                        <a:spcBef>
                          <a:spcPts val="0"/>
                        </a:spcBef>
                        <a:spcAft>
                          <a:spcPts val="0"/>
                        </a:spcAft>
                        <a:buClr>
                          <a:schemeClr val="accent5"/>
                        </a:buClr>
                        <a:buSzPts val="1400"/>
                        <a:buFont typeface="Barlow Semi Condensed Medium"/>
                        <a:buChar char="●"/>
                      </a:pPr>
                      <a:r>
                        <a:rPr lang="en">
                          <a:solidFill>
                            <a:schemeClr val="lt1"/>
                          </a:solidFill>
                          <a:latin typeface="Barlow Semi Condensed Medium"/>
                          <a:ea typeface="Barlow Semi Condensed Medium"/>
                          <a:cs typeface="Barlow Semi Condensed Medium"/>
                          <a:sym typeface="Barlow Semi Condensed Medium"/>
                        </a:rPr>
                        <a:t>Characteristic</a:t>
                      </a:r>
                      <a:endParaRPr>
                        <a:solidFill>
                          <a:schemeClr val="lt1"/>
                        </a:solidFill>
                        <a:latin typeface="Barlow Semi Condensed Medium"/>
                        <a:ea typeface="Barlow Semi Condensed Medium"/>
                        <a:cs typeface="Barlow Semi Condensed Medium"/>
                        <a:sym typeface="Barlow Semi Condensed Medium"/>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2400" b="1">
                          <a:solidFill>
                            <a:schemeClr val="accent5"/>
                          </a:solidFill>
                          <a:latin typeface="Barlow Semi Condensed"/>
                          <a:ea typeface="Barlow Semi Condensed"/>
                          <a:cs typeface="Barlow Semi Condensed"/>
                          <a:sym typeface="Barlow Semi Condensed"/>
                        </a:rPr>
                        <a:t>$70</a:t>
                      </a:r>
                      <a:endParaRPr sz="2400" b="1">
                        <a:solidFill>
                          <a:schemeClr val="accent5"/>
                        </a:solidFill>
                        <a:latin typeface="Barlow Semi Condensed"/>
                        <a:ea typeface="Barlow Semi Condensed"/>
                        <a:cs typeface="Barlow Semi Condensed"/>
                        <a:sym typeface="Barlow Semi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671" name="Google Shape;671;p49"/>
          <p:cNvGraphicFramePr/>
          <p:nvPr/>
        </p:nvGraphicFramePr>
        <p:xfrm>
          <a:off x="3420863" y="1771650"/>
          <a:ext cx="2299575" cy="2438280"/>
        </p:xfrm>
        <a:graphic>
          <a:graphicData uri="http://schemas.openxmlformats.org/drawingml/2006/table">
            <a:tbl>
              <a:tblPr>
                <a:noFill/>
                <a:tableStyleId>{BF74FF91-A231-4EE2-9CF2-C11D9AF62AAC}</a:tableStyleId>
              </a:tblPr>
              <a:tblGrid>
                <a:gridCol w="2299575">
                  <a:extLst>
                    <a:ext uri="{9D8B030D-6E8A-4147-A177-3AD203B41FA5}">
                      <a16:colId xmlns:a16="http://schemas.microsoft.com/office/drawing/2014/main" val="20000"/>
                    </a:ext>
                  </a:extLst>
                </a:gridCol>
              </a:tblGrid>
              <a:tr h="381000">
                <a:tc>
                  <a:txBody>
                    <a:bodyPr/>
                    <a:lstStyle/>
                    <a:p>
                      <a:pPr marL="0" lvl="0" indent="0" algn="ctr" rtl="0">
                        <a:spcBef>
                          <a:spcPts val="0"/>
                        </a:spcBef>
                        <a:spcAft>
                          <a:spcPts val="0"/>
                        </a:spcAft>
                        <a:buNone/>
                      </a:pPr>
                      <a:r>
                        <a:rPr lang="en" sz="1800">
                          <a:solidFill>
                            <a:schemeClr val="accent3"/>
                          </a:solidFill>
                          <a:latin typeface="Montserrat ExtraBold"/>
                          <a:ea typeface="Montserrat ExtraBold"/>
                          <a:cs typeface="Montserrat ExtraBold"/>
                          <a:sym typeface="Montserrat ExtraBold"/>
                        </a:rPr>
                        <a:t>Standard</a:t>
                      </a:r>
                      <a:endParaRPr sz="1800">
                        <a:solidFill>
                          <a:schemeClr val="accent3"/>
                        </a:solidFill>
                        <a:latin typeface="Montserrat ExtraBold"/>
                        <a:ea typeface="Montserrat ExtraBold"/>
                        <a:cs typeface="Montserrat ExtraBold"/>
                        <a:sym typeface="Montserrat ExtraBol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DFF5C">
                        <a:alpha val="45980"/>
                      </a:srgbClr>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The Sun is the star at the center of the Solar System</a:t>
                      </a:r>
                      <a:endParaRPr>
                        <a:solidFill>
                          <a:schemeClr val="lt1"/>
                        </a:solidFill>
                        <a:latin typeface="Barlow Semi Condensed Medium"/>
                        <a:ea typeface="Barlow Semi Condensed Medium"/>
                        <a:cs typeface="Barlow Semi Condensed Medium"/>
                        <a:sym typeface="Barlow Semi Condensed Medium"/>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759900">
                <a:tc>
                  <a:txBody>
                    <a:bodyPr/>
                    <a:lstStyle/>
                    <a:p>
                      <a:pPr marL="228600" lvl="0" indent="-203200" algn="ctr" rtl="0">
                        <a:spcBef>
                          <a:spcPts val="0"/>
                        </a:spcBef>
                        <a:spcAft>
                          <a:spcPts val="0"/>
                        </a:spcAft>
                        <a:buClr>
                          <a:schemeClr val="accent3"/>
                        </a:buClr>
                        <a:buSzPts val="1400"/>
                        <a:buFont typeface="Barlow Semi Condensed Medium"/>
                        <a:buChar char="●"/>
                      </a:pPr>
                      <a:r>
                        <a:rPr lang="en">
                          <a:solidFill>
                            <a:schemeClr val="lt1"/>
                          </a:solidFill>
                          <a:latin typeface="Barlow Semi Condensed Medium"/>
                          <a:ea typeface="Barlow Semi Condensed Medium"/>
                          <a:cs typeface="Barlow Semi Condensed Medium"/>
                          <a:sym typeface="Barlow Semi Condensed Medium"/>
                        </a:rPr>
                        <a:t>Characteristic</a:t>
                      </a:r>
                      <a:endParaRPr>
                        <a:solidFill>
                          <a:schemeClr val="lt1"/>
                        </a:solidFill>
                        <a:latin typeface="Barlow Semi Condensed Medium"/>
                        <a:ea typeface="Barlow Semi Condensed Medium"/>
                        <a:cs typeface="Barlow Semi Condensed Medium"/>
                        <a:sym typeface="Barlow Semi Condensed Medium"/>
                      </a:endParaRPr>
                    </a:p>
                    <a:p>
                      <a:pPr marL="228600" lvl="0" indent="-203200" algn="ctr" rtl="0">
                        <a:spcBef>
                          <a:spcPts val="0"/>
                        </a:spcBef>
                        <a:spcAft>
                          <a:spcPts val="0"/>
                        </a:spcAft>
                        <a:buClr>
                          <a:schemeClr val="accent3"/>
                        </a:buClr>
                        <a:buSzPts val="1400"/>
                        <a:buFont typeface="Barlow Semi Condensed Medium"/>
                        <a:buChar char="●"/>
                      </a:pPr>
                      <a:r>
                        <a:rPr lang="en">
                          <a:solidFill>
                            <a:schemeClr val="lt1"/>
                          </a:solidFill>
                          <a:latin typeface="Barlow Semi Condensed Medium"/>
                          <a:ea typeface="Barlow Semi Condensed Medium"/>
                          <a:cs typeface="Barlow Semi Condensed Medium"/>
                          <a:sym typeface="Barlow Semi Condensed Medium"/>
                        </a:rPr>
                        <a:t>Characteristic</a:t>
                      </a:r>
                      <a:endParaRPr>
                        <a:solidFill>
                          <a:schemeClr val="lt1"/>
                        </a:solidFill>
                        <a:latin typeface="Barlow Semi Condensed Medium"/>
                        <a:ea typeface="Barlow Semi Condensed Medium"/>
                        <a:cs typeface="Barlow Semi Condensed Medium"/>
                        <a:sym typeface="Barlow Semi Condensed Medium"/>
                      </a:endParaRPr>
                    </a:p>
                    <a:p>
                      <a:pPr marL="228600" lvl="0" indent="-203200" algn="ctr" rtl="0">
                        <a:spcBef>
                          <a:spcPts val="0"/>
                        </a:spcBef>
                        <a:spcAft>
                          <a:spcPts val="0"/>
                        </a:spcAft>
                        <a:buClr>
                          <a:schemeClr val="accent3"/>
                        </a:buClr>
                        <a:buSzPts val="1400"/>
                        <a:buFont typeface="Barlow Semi Condensed Medium"/>
                        <a:buChar char="●"/>
                      </a:pPr>
                      <a:r>
                        <a:rPr lang="en">
                          <a:solidFill>
                            <a:schemeClr val="lt1"/>
                          </a:solidFill>
                          <a:latin typeface="Barlow Semi Condensed Medium"/>
                          <a:ea typeface="Barlow Semi Condensed Medium"/>
                          <a:cs typeface="Barlow Semi Condensed Medium"/>
                          <a:sym typeface="Barlow Semi Condensed Medium"/>
                        </a:rPr>
                        <a:t>Characteristic</a:t>
                      </a:r>
                      <a:endParaRPr>
                        <a:solidFill>
                          <a:schemeClr val="lt1"/>
                        </a:solidFill>
                        <a:latin typeface="Barlow Semi Condensed Medium"/>
                        <a:ea typeface="Barlow Semi Condensed Medium"/>
                        <a:cs typeface="Barlow Semi Condensed Medium"/>
                        <a:sym typeface="Barlow Semi Condensed Medium"/>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2400" b="1">
                          <a:solidFill>
                            <a:schemeClr val="accent3"/>
                          </a:solidFill>
                          <a:latin typeface="Barlow Semi Condensed"/>
                          <a:ea typeface="Barlow Semi Condensed"/>
                          <a:cs typeface="Barlow Semi Condensed"/>
                          <a:sym typeface="Barlow Semi Condensed"/>
                        </a:rPr>
                        <a:t>$120</a:t>
                      </a:r>
                      <a:endParaRPr sz="2400" b="1">
                        <a:solidFill>
                          <a:schemeClr val="accent3"/>
                        </a:solidFill>
                        <a:latin typeface="Barlow Semi Condensed"/>
                        <a:ea typeface="Barlow Semi Condensed"/>
                        <a:cs typeface="Barlow Semi Condensed"/>
                        <a:sym typeface="Barlow Semi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672" name="Google Shape;672;p49"/>
          <p:cNvGraphicFramePr/>
          <p:nvPr/>
        </p:nvGraphicFramePr>
        <p:xfrm>
          <a:off x="5965438" y="1771650"/>
          <a:ext cx="2299575" cy="2438280"/>
        </p:xfrm>
        <a:graphic>
          <a:graphicData uri="http://schemas.openxmlformats.org/drawingml/2006/table">
            <a:tbl>
              <a:tblPr>
                <a:noFill/>
                <a:tableStyleId>{BF74FF91-A231-4EE2-9CF2-C11D9AF62AAC}</a:tableStyleId>
              </a:tblPr>
              <a:tblGrid>
                <a:gridCol w="2299575">
                  <a:extLst>
                    <a:ext uri="{9D8B030D-6E8A-4147-A177-3AD203B41FA5}">
                      <a16:colId xmlns:a16="http://schemas.microsoft.com/office/drawing/2014/main" val="20000"/>
                    </a:ext>
                  </a:extLst>
                </a:gridCol>
              </a:tblGrid>
              <a:tr h="381000">
                <a:tc>
                  <a:txBody>
                    <a:bodyPr/>
                    <a:lstStyle/>
                    <a:p>
                      <a:pPr marL="0" lvl="0" indent="0" algn="ctr" rtl="0">
                        <a:spcBef>
                          <a:spcPts val="0"/>
                        </a:spcBef>
                        <a:spcAft>
                          <a:spcPts val="0"/>
                        </a:spcAft>
                        <a:buNone/>
                      </a:pPr>
                      <a:r>
                        <a:rPr lang="en" sz="1800">
                          <a:solidFill>
                            <a:schemeClr val="accent4"/>
                          </a:solidFill>
                          <a:latin typeface="Montserrat ExtraBold"/>
                          <a:ea typeface="Montserrat ExtraBold"/>
                          <a:cs typeface="Montserrat ExtraBold"/>
                          <a:sym typeface="Montserrat ExtraBold"/>
                        </a:rPr>
                        <a:t>Premium</a:t>
                      </a:r>
                      <a:endParaRPr sz="1800">
                        <a:solidFill>
                          <a:schemeClr val="accent4"/>
                        </a:solidFill>
                        <a:latin typeface="Montserrat ExtraBold"/>
                        <a:ea typeface="Montserrat ExtraBold"/>
                        <a:cs typeface="Montserrat ExtraBold"/>
                        <a:sym typeface="Montserrat ExtraBol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5CFFF8">
                        <a:alpha val="38390"/>
                      </a:srgbClr>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Despite being red, Mars is actually a cold place</a:t>
                      </a:r>
                      <a:endParaRPr>
                        <a:solidFill>
                          <a:schemeClr val="lt1"/>
                        </a:solidFill>
                        <a:latin typeface="Barlow Semi Condensed Medium"/>
                        <a:ea typeface="Barlow Semi Condensed Medium"/>
                        <a:cs typeface="Barlow Semi Condensed Medium"/>
                        <a:sym typeface="Barlow Semi Condensed Medium"/>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4"/>
                      </a:solidFill>
                      <a:prstDash val="solid"/>
                      <a:round/>
                      <a:headEnd type="none" w="sm" len="sm"/>
                      <a:tailEnd type="none" w="sm" len="sm"/>
                    </a:lnB>
                  </a:tcPr>
                </a:tc>
                <a:extLst>
                  <a:ext uri="{0D108BD9-81ED-4DB2-BD59-A6C34878D82A}">
                    <a16:rowId xmlns:a16="http://schemas.microsoft.com/office/drawing/2014/main" val="10001"/>
                  </a:ext>
                </a:extLst>
              </a:tr>
              <a:tr h="759875">
                <a:tc>
                  <a:txBody>
                    <a:bodyPr/>
                    <a:lstStyle/>
                    <a:p>
                      <a:pPr marL="228600" lvl="0" indent="-203200" algn="ctr" rtl="0">
                        <a:spcBef>
                          <a:spcPts val="0"/>
                        </a:spcBef>
                        <a:spcAft>
                          <a:spcPts val="0"/>
                        </a:spcAft>
                        <a:buClr>
                          <a:schemeClr val="accent4"/>
                        </a:buClr>
                        <a:buSzPts val="1400"/>
                        <a:buFont typeface="Barlow Semi Condensed Medium"/>
                        <a:buChar char="●"/>
                      </a:pPr>
                      <a:r>
                        <a:rPr lang="en">
                          <a:solidFill>
                            <a:schemeClr val="lt1"/>
                          </a:solidFill>
                          <a:latin typeface="Barlow Semi Condensed Medium"/>
                          <a:ea typeface="Barlow Semi Condensed Medium"/>
                          <a:cs typeface="Barlow Semi Condensed Medium"/>
                          <a:sym typeface="Barlow Semi Condensed Medium"/>
                        </a:rPr>
                        <a:t>Characteristic</a:t>
                      </a:r>
                      <a:endParaRPr>
                        <a:solidFill>
                          <a:schemeClr val="lt1"/>
                        </a:solidFill>
                        <a:latin typeface="Barlow Semi Condensed Medium"/>
                        <a:ea typeface="Barlow Semi Condensed Medium"/>
                        <a:cs typeface="Barlow Semi Condensed Medium"/>
                        <a:sym typeface="Barlow Semi Condensed Medium"/>
                      </a:endParaRPr>
                    </a:p>
                    <a:p>
                      <a:pPr marL="228600" lvl="0" indent="-203200" algn="ctr" rtl="0">
                        <a:spcBef>
                          <a:spcPts val="0"/>
                        </a:spcBef>
                        <a:spcAft>
                          <a:spcPts val="0"/>
                        </a:spcAft>
                        <a:buClr>
                          <a:schemeClr val="accent4"/>
                        </a:buClr>
                        <a:buSzPts val="1400"/>
                        <a:buFont typeface="Barlow Semi Condensed Medium"/>
                        <a:buChar char="●"/>
                      </a:pPr>
                      <a:r>
                        <a:rPr lang="en">
                          <a:solidFill>
                            <a:schemeClr val="lt1"/>
                          </a:solidFill>
                          <a:latin typeface="Barlow Semi Condensed Medium"/>
                          <a:ea typeface="Barlow Semi Condensed Medium"/>
                          <a:cs typeface="Barlow Semi Condensed Medium"/>
                          <a:sym typeface="Barlow Semi Condensed Medium"/>
                        </a:rPr>
                        <a:t>Characteristic</a:t>
                      </a:r>
                      <a:endParaRPr>
                        <a:solidFill>
                          <a:schemeClr val="lt1"/>
                        </a:solidFill>
                        <a:latin typeface="Barlow Semi Condensed Medium"/>
                        <a:ea typeface="Barlow Semi Condensed Medium"/>
                        <a:cs typeface="Barlow Semi Condensed Medium"/>
                        <a:sym typeface="Barlow Semi Condensed Medium"/>
                      </a:endParaRPr>
                    </a:p>
                    <a:p>
                      <a:pPr marL="228600" lvl="0" indent="-203200" algn="ctr" rtl="0">
                        <a:spcBef>
                          <a:spcPts val="0"/>
                        </a:spcBef>
                        <a:spcAft>
                          <a:spcPts val="0"/>
                        </a:spcAft>
                        <a:buClr>
                          <a:schemeClr val="accent4"/>
                        </a:buClr>
                        <a:buSzPts val="1400"/>
                        <a:buFont typeface="Barlow Semi Condensed Medium"/>
                        <a:buChar char="●"/>
                      </a:pPr>
                      <a:r>
                        <a:rPr lang="en">
                          <a:solidFill>
                            <a:schemeClr val="lt1"/>
                          </a:solidFill>
                          <a:latin typeface="Barlow Semi Condensed Medium"/>
                          <a:ea typeface="Barlow Semi Condensed Medium"/>
                          <a:cs typeface="Barlow Semi Condensed Medium"/>
                          <a:sym typeface="Barlow Semi Condensed Medium"/>
                        </a:rPr>
                        <a:t>Characteristic</a:t>
                      </a:r>
                      <a:endParaRPr>
                        <a:solidFill>
                          <a:schemeClr val="lt1"/>
                        </a:solidFill>
                        <a:latin typeface="Barlow Semi Condensed Medium"/>
                        <a:ea typeface="Barlow Semi Condensed Medium"/>
                        <a:cs typeface="Barlow Semi Condensed Medium"/>
                        <a:sym typeface="Barlow Semi Condensed Medium"/>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2400" b="1">
                          <a:solidFill>
                            <a:schemeClr val="accent4"/>
                          </a:solidFill>
                          <a:latin typeface="Barlow Semi Condensed"/>
                          <a:ea typeface="Barlow Semi Condensed"/>
                          <a:cs typeface="Barlow Semi Condensed"/>
                          <a:sym typeface="Barlow Semi Condensed"/>
                        </a:rPr>
                        <a:t>$150</a:t>
                      </a:r>
                      <a:endParaRPr sz="2400" b="1">
                        <a:solidFill>
                          <a:schemeClr val="accent4"/>
                        </a:solidFill>
                        <a:latin typeface="Barlow Semi Condensed"/>
                        <a:ea typeface="Barlow Semi Condensed"/>
                        <a:cs typeface="Barlow Semi Condensed"/>
                        <a:sym typeface="Barlow Semi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51"/>
          <p:cNvSpPr/>
          <p:nvPr/>
        </p:nvSpPr>
        <p:spPr>
          <a:xfrm>
            <a:off x="1945722" y="1603553"/>
            <a:ext cx="1352700" cy="1352700"/>
          </a:xfrm>
          <a:prstGeom prst="ellipse">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1"/>
          <p:cNvSpPr txBox="1">
            <a:spLocks noGrp="1"/>
          </p:cNvSpPr>
          <p:nvPr>
            <p:ph type="title"/>
          </p:nvPr>
        </p:nvSpPr>
        <p:spPr>
          <a:xfrm>
            <a:off x="958950" y="1668045"/>
            <a:ext cx="7226100" cy="122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3"/>
                </a:solidFill>
              </a:rPr>
              <a:t>4</a:t>
            </a:r>
            <a:r>
              <a:rPr lang="en"/>
              <a:t>89,236</a:t>
            </a:r>
            <a:endParaRPr/>
          </a:p>
        </p:txBody>
      </p:sp>
      <p:sp>
        <p:nvSpPr>
          <p:cNvPr id="714" name="Google Shape;714;p51"/>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26</a:t>
            </a:fld>
            <a:endParaRPr/>
          </a:p>
        </p:txBody>
      </p:sp>
      <p:sp>
        <p:nvSpPr>
          <p:cNvPr id="715" name="Google Shape;715;p51"/>
          <p:cNvSpPr txBox="1">
            <a:spLocks noGrp="1"/>
          </p:cNvSpPr>
          <p:nvPr>
            <p:ph type="subTitle" idx="1"/>
          </p:nvPr>
        </p:nvSpPr>
        <p:spPr>
          <a:xfrm>
            <a:off x="2219725" y="3196175"/>
            <a:ext cx="4703400" cy="38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pic>
        <p:nvPicPr>
          <p:cNvPr id="720" name="Google Shape;720;p52" title="Gráfico">
            <a:hlinkClick r:id="rId3"/>
          </p:cNvPr>
          <p:cNvPicPr preferRelativeResize="0"/>
          <p:nvPr/>
        </p:nvPicPr>
        <p:blipFill>
          <a:blip r:embed="rId4">
            <a:alphaModFix/>
          </a:blip>
          <a:stretch>
            <a:fillRect/>
          </a:stretch>
        </p:blipFill>
        <p:spPr>
          <a:xfrm>
            <a:off x="1076000" y="1562900"/>
            <a:ext cx="3524526" cy="2514608"/>
          </a:xfrm>
          <a:prstGeom prst="rect">
            <a:avLst/>
          </a:prstGeom>
          <a:noFill/>
          <a:ln>
            <a:noFill/>
          </a:ln>
        </p:spPr>
      </p:pic>
      <p:sp>
        <p:nvSpPr>
          <p:cNvPr id="721" name="Google Shape;721;p52"/>
          <p:cNvSpPr/>
          <p:nvPr/>
        </p:nvSpPr>
        <p:spPr>
          <a:xfrm>
            <a:off x="5516425" y="3265527"/>
            <a:ext cx="2407800" cy="864300"/>
          </a:xfrm>
          <a:prstGeom prst="roundRect">
            <a:avLst>
              <a:gd name="adj" fmla="val 0"/>
            </a:avLst>
          </a:prstGeom>
          <a:solidFill>
            <a:srgbClr val="5CFFF8">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2"/>
          <p:cNvSpPr/>
          <p:nvPr/>
        </p:nvSpPr>
        <p:spPr>
          <a:xfrm>
            <a:off x="5516425" y="2286052"/>
            <a:ext cx="2407800" cy="864300"/>
          </a:xfrm>
          <a:prstGeom prst="roundRect">
            <a:avLst>
              <a:gd name="adj" fmla="val 0"/>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2"/>
          <p:cNvSpPr/>
          <p:nvPr/>
        </p:nvSpPr>
        <p:spPr>
          <a:xfrm>
            <a:off x="5516425" y="1306564"/>
            <a:ext cx="2407800" cy="864300"/>
          </a:xfrm>
          <a:prstGeom prst="roundRect">
            <a:avLst>
              <a:gd name="adj" fmla="val 0"/>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2"/>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27</a:t>
            </a:fld>
            <a:endParaRPr/>
          </a:p>
        </p:txBody>
      </p:sp>
      <p:sp>
        <p:nvSpPr>
          <p:cNvPr id="725" name="Google Shape;725;p52"/>
          <p:cNvSpPr txBox="1">
            <a:spLocks noGrp="1"/>
          </p:cNvSpPr>
          <p:nvPr>
            <p:ph type="subTitle" idx="4294967295"/>
          </p:nvPr>
        </p:nvSpPr>
        <p:spPr>
          <a:xfrm>
            <a:off x="713100" y="4298850"/>
            <a:ext cx="7717800" cy="31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Follow the link in the graph to modify its data and then paste the new one here. </a:t>
            </a:r>
            <a:r>
              <a:rPr lang="en" sz="1200" b="1">
                <a:solidFill>
                  <a:schemeClr val="hlink"/>
                </a:solidFill>
                <a:uFill>
                  <a:noFill/>
                </a:uFill>
                <a:hlinkClick r:id="rId5"/>
              </a:rPr>
              <a:t>For more info, click here</a:t>
            </a:r>
            <a:endParaRPr sz="1200" b="1"/>
          </a:p>
        </p:txBody>
      </p:sp>
      <p:sp>
        <p:nvSpPr>
          <p:cNvPr id="726" name="Google Shape;726;p52"/>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This is a graph</a:t>
            </a:r>
            <a:endParaRPr/>
          </a:p>
        </p:txBody>
      </p:sp>
      <p:sp>
        <p:nvSpPr>
          <p:cNvPr id="727" name="Google Shape;727;p52"/>
          <p:cNvSpPr txBox="1"/>
          <p:nvPr/>
        </p:nvSpPr>
        <p:spPr>
          <a:xfrm>
            <a:off x="5407225" y="1370437"/>
            <a:ext cx="2626200" cy="42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5"/>
                </a:solidFill>
                <a:latin typeface="Barlow Semi Condensed"/>
                <a:ea typeface="Barlow Semi Condensed"/>
                <a:cs typeface="Barlow Semi Condensed"/>
                <a:sym typeface="Barlow Semi Condensed"/>
              </a:rPr>
              <a:t>$1,850</a:t>
            </a:r>
            <a:endParaRPr sz="2400" b="1">
              <a:solidFill>
                <a:schemeClr val="accent5"/>
              </a:solidFill>
              <a:latin typeface="Barlow Semi Condensed"/>
              <a:ea typeface="Barlow Semi Condensed"/>
              <a:cs typeface="Barlow Semi Condensed"/>
              <a:sym typeface="Barlow Semi Condensed"/>
            </a:endParaRPr>
          </a:p>
        </p:txBody>
      </p:sp>
      <p:sp>
        <p:nvSpPr>
          <p:cNvPr id="728" name="Google Shape;728;p52"/>
          <p:cNvSpPr txBox="1"/>
          <p:nvPr/>
        </p:nvSpPr>
        <p:spPr>
          <a:xfrm>
            <a:off x="5407232" y="1796792"/>
            <a:ext cx="2626200" cy="31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Average user savings per deal</a:t>
            </a:r>
            <a:endParaRPr>
              <a:solidFill>
                <a:schemeClr val="lt1"/>
              </a:solidFill>
              <a:latin typeface="Barlow Semi Condensed Medium"/>
              <a:ea typeface="Barlow Semi Condensed Medium"/>
              <a:cs typeface="Barlow Semi Condensed Medium"/>
              <a:sym typeface="Barlow Semi Condensed Medium"/>
            </a:endParaRPr>
          </a:p>
        </p:txBody>
      </p:sp>
      <p:sp>
        <p:nvSpPr>
          <p:cNvPr id="729" name="Google Shape;729;p52"/>
          <p:cNvSpPr txBox="1"/>
          <p:nvPr/>
        </p:nvSpPr>
        <p:spPr>
          <a:xfrm>
            <a:off x="5407300" y="2349852"/>
            <a:ext cx="2626200" cy="42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3"/>
                </a:solidFill>
                <a:latin typeface="Barlow Semi Condensed"/>
                <a:ea typeface="Barlow Semi Condensed"/>
                <a:cs typeface="Barlow Semi Condensed"/>
                <a:sym typeface="Barlow Semi Condensed"/>
              </a:rPr>
              <a:t>$516,500</a:t>
            </a:r>
            <a:endParaRPr sz="2400" b="1">
              <a:solidFill>
                <a:schemeClr val="accent3"/>
              </a:solidFill>
              <a:latin typeface="Barlow Semi Condensed"/>
              <a:ea typeface="Barlow Semi Condensed"/>
              <a:cs typeface="Barlow Semi Condensed"/>
              <a:sym typeface="Barlow Semi Condensed"/>
            </a:endParaRPr>
          </a:p>
        </p:txBody>
      </p:sp>
      <p:sp>
        <p:nvSpPr>
          <p:cNvPr id="730" name="Google Shape;730;p52"/>
          <p:cNvSpPr txBox="1"/>
          <p:nvPr/>
        </p:nvSpPr>
        <p:spPr>
          <a:xfrm>
            <a:off x="5407307" y="2776351"/>
            <a:ext cx="2626200" cy="31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Annual revenue</a:t>
            </a:r>
            <a:endParaRPr>
              <a:solidFill>
                <a:schemeClr val="lt1"/>
              </a:solidFill>
              <a:latin typeface="Barlow Semi Condensed Medium"/>
              <a:ea typeface="Barlow Semi Condensed Medium"/>
              <a:cs typeface="Barlow Semi Condensed Medium"/>
              <a:sym typeface="Barlow Semi Condensed Medium"/>
            </a:endParaRPr>
          </a:p>
        </p:txBody>
      </p:sp>
      <p:cxnSp>
        <p:nvCxnSpPr>
          <p:cNvPr id="731" name="Google Shape;731;p52"/>
          <p:cNvCxnSpPr/>
          <p:nvPr/>
        </p:nvCxnSpPr>
        <p:spPr>
          <a:xfrm>
            <a:off x="1694150" y="3890311"/>
            <a:ext cx="2626200" cy="0"/>
          </a:xfrm>
          <a:prstGeom prst="straightConnector1">
            <a:avLst/>
          </a:prstGeom>
          <a:noFill/>
          <a:ln w="19050" cap="flat" cmpd="sng">
            <a:solidFill>
              <a:schemeClr val="lt1"/>
            </a:solidFill>
            <a:prstDash val="solid"/>
            <a:round/>
            <a:headEnd type="none" w="med" len="med"/>
            <a:tailEnd type="none" w="med" len="med"/>
          </a:ln>
        </p:spPr>
      </p:cxnSp>
      <p:sp>
        <p:nvSpPr>
          <p:cNvPr id="732" name="Google Shape;732;p52"/>
          <p:cNvSpPr/>
          <p:nvPr/>
        </p:nvSpPr>
        <p:spPr>
          <a:xfrm>
            <a:off x="1395586" y="1334774"/>
            <a:ext cx="179100" cy="179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2"/>
          <p:cNvSpPr txBox="1"/>
          <p:nvPr/>
        </p:nvSpPr>
        <p:spPr>
          <a:xfrm>
            <a:off x="1634444" y="1297124"/>
            <a:ext cx="665100" cy="2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Venus</a:t>
            </a:r>
            <a:endParaRPr>
              <a:solidFill>
                <a:schemeClr val="lt1"/>
              </a:solidFill>
              <a:latin typeface="Barlow Semi Condensed Medium"/>
              <a:ea typeface="Barlow Semi Condensed Medium"/>
              <a:cs typeface="Barlow Semi Condensed Medium"/>
              <a:sym typeface="Barlow Semi Condensed Medium"/>
            </a:endParaRPr>
          </a:p>
        </p:txBody>
      </p:sp>
      <p:sp>
        <p:nvSpPr>
          <p:cNvPr id="734" name="Google Shape;734;p52"/>
          <p:cNvSpPr/>
          <p:nvPr/>
        </p:nvSpPr>
        <p:spPr>
          <a:xfrm>
            <a:off x="2397664" y="1334774"/>
            <a:ext cx="179100" cy="179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2"/>
          <p:cNvSpPr txBox="1"/>
          <p:nvPr/>
        </p:nvSpPr>
        <p:spPr>
          <a:xfrm>
            <a:off x="2636523" y="1297124"/>
            <a:ext cx="665100" cy="2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Mars</a:t>
            </a:r>
            <a:endParaRPr>
              <a:solidFill>
                <a:schemeClr val="lt1"/>
              </a:solidFill>
              <a:latin typeface="Barlow Semi Condensed Medium"/>
              <a:ea typeface="Barlow Semi Condensed Medium"/>
              <a:cs typeface="Barlow Semi Condensed Medium"/>
              <a:sym typeface="Barlow Semi Condensed Medium"/>
            </a:endParaRPr>
          </a:p>
        </p:txBody>
      </p:sp>
      <p:sp>
        <p:nvSpPr>
          <p:cNvPr id="736" name="Google Shape;736;p52"/>
          <p:cNvSpPr/>
          <p:nvPr/>
        </p:nvSpPr>
        <p:spPr>
          <a:xfrm>
            <a:off x="3399742" y="1334774"/>
            <a:ext cx="179100" cy="179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2"/>
          <p:cNvSpPr txBox="1"/>
          <p:nvPr/>
        </p:nvSpPr>
        <p:spPr>
          <a:xfrm>
            <a:off x="3638601" y="1297124"/>
            <a:ext cx="665100" cy="2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Ceres</a:t>
            </a:r>
            <a:endParaRPr>
              <a:solidFill>
                <a:schemeClr val="lt1"/>
              </a:solidFill>
              <a:latin typeface="Barlow Semi Condensed Medium"/>
              <a:ea typeface="Barlow Semi Condensed Medium"/>
              <a:cs typeface="Barlow Semi Condensed Medium"/>
              <a:sym typeface="Barlow Semi Condensed Medium"/>
            </a:endParaRPr>
          </a:p>
        </p:txBody>
      </p:sp>
      <p:sp>
        <p:nvSpPr>
          <p:cNvPr id="738" name="Google Shape;738;p52"/>
          <p:cNvSpPr txBox="1"/>
          <p:nvPr/>
        </p:nvSpPr>
        <p:spPr>
          <a:xfrm>
            <a:off x="1732544" y="3908656"/>
            <a:ext cx="665100" cy="25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lt1"/>
                </a:solidFill>
                <a:latin typeface="Barlow Semi Condensed"/>
                <a:ea typeface="Barlow Semi Condensed"/>
                <a:cs typeface="Barlow Semi Condensed"/>
                <a:sym typeface="Barlow Semi Condensed"/>
              </a:rPr>
              <a:t>2019</a:t>
            </a:r>
            <a:endParaRPr sz="1200" b="1">
              <a:solidFill>
                <a:schemeClr val="lt1"/>
              </a:solidFill>
              <a:latin typeface="Barlow Semi Condensed"/>
              <a:ea typeface="Barlow Semi Condensed"/>
              <a:cs typeface="Barlow Semi Condensed"/>
              <a:sym typeface="Barlow Semi Condensed"/>
            </a:endParaRPr>
          </a:p>
        </p:txBody>
      </p:sp>
      <p:sp>
        <p:nvSpPr>
          <p:cNvPr id="739" name="Google Shape;739;p52"/>
          <p:cNvSpPr txBox="1"/>
          <p:nvPr/>
        </p:nvSpPr>
        <p:spPr>
          <a:xfrm>
            <a:off x="2636519" y="3908656"/>
            <a:ext cx="665100" cy="25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lt1"/>
                </a:solidFill>
                <a:latin typeface="Barlow Semi Condensed"/>
                <a:ea typeface="Barlow Semi Condensed"/>
                <a:cs typeface="Barlow Semi Condensed"/>
                <a:sym typeface="Barlow Semi Condensed"/>
              </a:rPr>
              <a:t>2020</a:t>
            </a:r>
            <a:endParaRPr sz="1200" b="1">
              <a:solidFill>
                <a:schemeClr val="lt1"/>
              </a:solidFill>
              <a:latin typeface="Barlow Semi Condensed"/>
              <a:ea typeface="Barlow Semi Condensed"/>
              <a:cs typeface="Barlow Semi Condensed"/>
              <a:sym typeface="Barlow Semi Condensed"/>
            </a:endParaRPr>
          </a:p>
        </p:txBody>
      </p:sp>
      <p:sp>
        <p:nvSpPr>
          <p:cNvPr id="740" name="Google Shape;740;p52"/>
          <p:cNvSpPr txBox="1"/>
          <p:nvPr/>
        </p:nvSpPr>
        <p:spPr>
          <a:xfrm>
            <a:off x="3540494" y="3908656"/>
            <a:ext cx="665100" cy="25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lt1"/>
                </a:solidFill>
                <a:latin typeface="Barlow Semi Condensed"/>
                <a:ea typeface="Barlow Semi Condensed"/>
                <a:cs typeface="Barlow Semi Condensed"/>
                <a:sym typeface="Barlow Semi Condensed"/>
              </a:rPr>
              <a:t>2021</a:t>
            </a:r>
            <a:endParaRPr sz="1200" b="1">
              <a:solidFill>
                <a:schemeClr val="lt1"/>
              </a:solidFill>
              <a:latin typeface="Barlow Semi Condensed"/>
              <a:ea typeface="Barlow Semi Condensed"/>
              <a:cs typeface="Barlow Semi Condensed"/>
              <a:sym typeface="Barlow Semi Condensed"/>
            </a:endParaRPr>
          </a:p>
        </p:txBody>
      </p:sp>
      <p:sp>
        <p:nvSpPr>
          <p:cNvPr id="741" name="Google Shape;741;p52"/>
          <p:cNvSpPr txBox="1"/>
          <p:nvPr/>
        </p:nvSpPr>
        <p:spPr>
          <a:xfrm>
            <a:off x="5407300" y="3329277"/>
            <a:ext cx="2626200" cy="42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4"/>
                </a:solidFill>
                <a:latin typeface="Barlow Semi Condensed"/>
                <a:ea typeface="Barlow Semi Condensed"/>
                <a:cs typeface="Barlow Semi Condensed"/>
                <a:sym typeface="Barlow Semi Condensed"/>
              </a:rPr>
              <a:t>28,362</a:t>
            </a:r>
            <a:endParaRPr sz="2400" b="1">
              <a:solidFill>
                <a:schemeClr val="accent4"/>
              </a:solidFill>
              <a:latin typeface="Barlow Semi Condensed"/>
              <a:ea typeface="Barlow Semi Condensed"/>
              <a:cs typeface="Barlow Semi Condensed"/>
              <a:sym typeface="Barlow Semi Condensed"/>
            </a:endParaRPr>
          </a:p>
        </p:txBody>
      </p:sp>
      <p:sp>
        <p:nvSpPr>
          <p:cNvPr id="742" name="Google Shape;742;p52"/>
          <p:cNvSpPr txBox="1"/>
          <p:nvPr/>
        </p:nvSpPr>
        <p:spPr>
          <a:xfrm>
            <a:off x="5407307" y="3755876"/>
            <a:ext cx="2626200" cy="31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Total app downloads</a:t>
            </a:r>
            <a:endParaRPr>
              <a:solidFill>
                <a:schemeClr val="lt1"/>
              </a:solidFill>
              <a:latin typeface="Barlow Semi Condensed Medium"/>
              <a:ea typeface="Barlow Semi Condensed Medium"/>
              <a:cs typeface="Barlow Semi Condensed Medium"/>
              <a:sym typeface="Barlow Semi Condensed Medium"/>
            </a:endParaRPr>
          </a:p>
        </p:txBody>
      </p:sp>
      <p:cxnSp>
        <p:nvCxnSpPr>
          <p:cNvPr id="743" name="Google Shape;743;p52"/>
          <p:cNvCxnSpPr/>
          <p:nvPr/>
        </p:nvCxnSpPr>
        <p:spPr>
          <a:xfrm>
            <a:off x="713098" y="4262250"/>
            <a:ext cx="7721100" cy="0"/>
          </a:xfrm>
          <a:prstGeom prst="straightConnector1">
            <a:avLst/>
          </a:prstGeom>
          <a:noFill/>
          <a:ln w="19050" cap="flat" cmpd="sng">
            <a:solidFill>
              <a:srgbClr val="5CFFF8"/>
            </a:solidFill>
            <a:prstDash val="solid"/>
            <a:round/>
            <a:headEnd type="none" w="med" len="med"/>
            <a:tailEnd type="non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54"/>
          <p:cNvSpPr txBox="1">
            <a:spLocks noGrp="1"/>
          </p:cNvSpPr>
          <p:nvPr>
            <p:ph type="title" idx="2"/>
          </p:nvPr>
        </p:nvSpPr>
        <p:spPr>
          <a:xfrm>
            <a:off x="1843028" y="1660198"/>
            <a:ext cx="27663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John James</a:t>
            </a:r>
            <a:endParaRPr/>
          </a:p>
        </p:txBody>
      </p:sp>
      <p:sp>
        <p:nvSpPr>
          <p:cNvPr id="788" name="Google Shape;788;p54"/>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28</a:t>
            </a:fld>
            <a:endParaRPr/>
          </a:p>
        </p:txBody>
      </p:sp>
      <p:sp>
        <p:nvSpPr>
          <p:cNvPr id="789" name="Google Shape;789;p54"/>
          <p:cNvSpPr txBox="1">
            <a:spLocks noGrp="1"/>
          </p:cNvSpPr>
          <p:nvPr>
            <p:ph type="title"/>
          </p:nvPr>
        </p:nvSpPr>
        <p:spPr>
          <a:xfrm>
            <a:off x="714000" y="648300"/>
            <a:ext cx="38580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Reviews</a:t>
            </a:r>
            <a:endParaRPr/>
          </a:p>
        </p:txBody>
      </p:sp>
      <p:sp>
        <p:nvSpPr>
          <p:cNvPr id="790" name="Google Shape;790;p54"/>
          <p:cNvSpPr txBox="1">
            <a:spLocks noGrp="1"/>
          </p:cNvSpPr>
          <p:nvPr>
            <p:ph type="subTitle" idx="1"/>
          </p:nvPr>
        </p:nvSpPr>
        <p:spPr>
          <a:xfrm>
            <a:off x="1843021" y="2117699"/>
            <a:ext cx="2766300" cy="56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 is full of iron oxide dust, which gives the planet its reddish cast”</a:t>
            </a:r>
            <a:endParaRPr/>
          </a:p>
        </p:txBody>
      </p:sp>
      <p:sp>
        <p:nvSpPr>
          <p:cNvPr id="791" name="Google Shape;791;p54"/>
          <p:cNvSpPr txBox="1">
            <a:spLocks noGrp="1"/>
          </p:cNvSpPr>
          <p:nvPr>
            <p:ph type="title" idx="3"/>
          </p:nvPr>
        </p:nvSpPr>
        <p:spPr>
          <a:xfrm>
            <a:off x="1843028" y="2989293"/>
            <a:ext cx="27663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Lisa Patterson</a:t>
            </a:r>
            <a:endParaRPr/>
          </a:p>
        </p:txBody>
      </p:sp>
      <p:sp>
        <p:nvSpPr>
          <p:cNvPr id="792" name="Google Shape;792;p54"/>
          <p:cNvSpPr txBox="1">
            <a:spLocks noGrp="1"/>
          </p:cNvSpPr>
          <p:nvPr>
            <p:ph type="subTitle" idx="4"/>
          </p:nvPr>
        </p:nvSpPr>
        <p:spPr>
          <a:xfrm>
            <a:off x="1843021" y="3446794"/>
            <a:ext cx="2766300" cy="56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 is a gas giant and the biggest planet in the Solar System”</a:t>
            </a:r>
            <a:endParaRPr/>
          </a:p>
        </p:txBody>
      </p:sp>
      <p:sp>
        <p:nvSpPr>
          <p:cNvPr id="793" name="Google Shape;793;p54"/>
          <p:cNvSpPr/>
          <p:nvPr/>
        </p:nvSpPr>
        <p:spPr>
          <a:xfrm>
            <a:off x="713988" y="1739120"/>
            <a:ext cx="884700" cy="8850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4"/>
          <p:cNvSpPr/>
          <p:nvPr/>
        </p:nvSpPr>
        <p:spPr>
          <a:xfrm>
            <a:off x="713988" y="3084572"/>
            <a:ext cx="884700" cy="885000"/>
          </a:xfrm>
          <a:prstGeom prst="ellipse">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5" name="Google Shape;795;p54"/>
          <p:cNvGrpSpPr/>
          <p:nvPr/>
        </p:nvGrpSpPr>
        <p:grpSpPr>
          <a:xfrm>
            <a:off x="924282" y="3295016"/>
            <a:ext cx="464112" cy="464112"/>
            <a:chOff x="-55987225" y="3198925"/>
            <a:chExt cx="317450" cy="317450"/>
          </a:xfrm>
        </p:grpSpPr>
        <p:sp>
          <p:nvSpPr>
            <p:cNvPr id="796" name="Google Shape;796;p54"/>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4"/>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4"/>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4"/>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 name="Google Shape;800;p54"/>
          <p:cNvGrpSpPr/>
          <p:nvPr/>
        </p:nvGrpSpPr>
        <p:grpSpPr>
          <a:xfrm>
            <a:off x="952924" y="1949564"/>
            <a:ext cx="406826" cy="464113"/>
            <a:chOff x="-56766175" y="3198925"/>
            <a:chExt cx="279625" cy="319000"/>
          </a:xfrm>
        </p:grpSpPr>
        <p:sp>
          <p:nvSpPr>
            <p:cNvPr id="801" name="Google Shape;801;p54"/>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4"/>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4"/>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4"/>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4"/>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4"/>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4"/>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8" name="Google Shape;808;p54"/>
          <p:cNvSpPr/>
          <p:nvPr/>
        </p:nvSpPr>
        <p:spPr>
          <a:xfrm>
            <a:off x="5002058" y="1179200"/>
            <a:ext cx="3335400" cy="3101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9" name="Google Shape;809;p54"/>
          <p:cNvGrpSpPr/>
          <p:nvPr/>
        </p:nvGrpSpPr>
        <p:grpSpPr>
          <a:xfrm>
            <a:off x="5229184" y="1665951"/>
            <a:ext cx="2881147" cy="2127598"/>
            <a:chOff x="5139100" y="1705375"/>
            <a:chExt cx="2881147" cy="2127598"/>
          </a:xfrm>
        </p:grpSpPr>
        <p:sp>
          <p:nvSpPr>
            <p:cNvPr id="810" name="Google Shape;810;p54"/>
            <p:cNvSpPr/>
            <p:nvPr/>
          </p:nvSpPr>
          <p:spPr>
            <a:xfrm>
              <a:off x="5139100" y="3733135"/>
              <a:ext cx="2881147" cy="99838"/>
            </a:xfrm>
            <a:custGeom>
              <a:avLst/>
              <a:gdLst/>
              <a:ahLst/>
              <a:cxnLst/>
              <a:rect l="l" t="t" r="r" b="b"/>
              <a:pathLst>
                <a:path w="59448" h="2060" extrusionOk="0">
                  <a:moveTo>
                    <a:pt x="1040" y="0"/>
                  </a:moveTo>
                  <a:cubicBezTo>
                    <a:pt x="465" y="0"/>
                    <a:pt x="1" y="464"/>
                    <a:pt x="1" y="1021"/>
                  </a:cubicBezTo>
                  <a:cubicBezTo>
                    <a:pt x="1" y="1596"/>
                    <a:pt x="465" y="2060"/>
                    <a:pt x="1040" y="2060"/>
                  </a:cubicBezTo>
                  <a:lnTo>
                    <a:pt x="58409" y="2060"/>
                  </a:lnTo>
                  <a:cubicBezTo>
                    <a:pt x="58984" y="2060"/>
                    <a:pt x="59448" y="1596"/>
                    <a:pt x="59448" y="1021"/>
                  </a:cubicBezTo>
                  <a:cubicBezTo>
                    <a:pt x="59448" y="464"/>
                    <a:pt x="58984" y="0"/>
                    <a:pt x="58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4"/>
            <p:cNvSpPr/>
            <p:nvPr/>
          </p:nvSpPr>
          <p:spPr>
            <a:xfrm>
              <a:off x="6405223" y="1705375"/>
              <a:ext cx="1334484" cy="2029569"/>
            </a:xfrm>
            <a:custGeom>
              <a:avLst/>
              <a:gdLst/>
              <a:ahLst/>
              <a:cxnLst/>
              <a:rect l="l" t="t" r="r" b="b"/>
              <a:pathLst>
                <a:path w="27535" h="41877" extrusionOk="0">
                  <a:moveTo>
                    <a:pt x="2190" y="0"/>
                  </a:moveTo>
                  <a:cubicBezTo>
                    <a:pt x="984" y="0"/>
                    <a:pt x="1" y="984"/>
                    <a:pt x="1" y="2190"/>
                  </a:cubicBezTo>
                  <a:lnTo>
                    <a:pt x="1" y="39668"/>
                  </a:lnTo>
                  <a:cubicBezTo>
                    <a:pt x="1" y="40893"/>
                    <a:pt x="984" y="41876"/>
                    <a:pt x="2190" y="41876"/>
                  </a:cubicBezTo>
                  <a:lnTo>
                    <a:pt x="25345" y="41876"/>
                  </a:lnTo>
                  <a:cubicBezTo>
                    <a:pt x="26551" y="41876"/>
                    <a:pt x="27535" y="40893"/>
                    <a:pt x="27535" y="39668"/>
                  </a:cubicBezTo>
                  <a:lnTo>
                    <a:pt x="27535" y="2190"/>
                  </a:lnTo>
                  <a:cubicBezTo>
                    <a:pt x="27535" y="984"/>
                    <a:pt x="26551" y="0"/>
                    <a:pt x="253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4"/>
            <p:cNvSpPr/>
            <p:nvPr/>
          </p:nvSpPr>
          <p:spPr>
            <a:xfrm>
              <a:off x="6295545" y="1705375"/>
              <a:ext cx="1335356" cy="2029569"/>
            </a:xfrm>
            <a:custGeom>
              <a:avLst/>
              <a:gdLst/>
              <a:ahLst/>
              <a:cxnLst/>
              <a:rect l="l" t="t" r="r" b="b"/>
              <a:pathLst>
                <a:path w="27553" h="41877" extrusionOk="0">
                  <a:moveTo>
                    <a:pt x="3247" y="0"/>
                  </a:moveTo>
                  <a:cubicBezTo>
                    <a:pt x="1447" y="0"/>
                    <a:pt x="0" y="1447"/>
                    <a:pt x="0" y="3247"/>
                  </a:cubicBezTo>
                  <a:lnTo>
                    <a:pt x="0" y="38611"/>
                  </a:lnTo>
                  <a:cubicBezTo>
                    <a:pt x="0" y="40411"/>
                    <a:pt x="1447" y="41876"/>
                    <a:pt x="3247" y="41876"/>
                  </a:cubicBezTo>
                  <a:lnTo>
                    <a:pt x="24287" y="41876"/>
                  </a:lnTo>
                  <a:cubicBezTo>
                    <a:pt x="26087" y="41876"/>
                    <a:pt x="27553" y="40411"/>
                    <a:pt x="27553" y="38611"/>
                  </a:cubicBezTo>
                  <a:lnTo>
                    <a:pt x="27553" y="3247"/>
                  </a:lnTo>
                  <a:cubicBezTo>
                    <a:pt x="27553" y="1447"/>
                    <a:pt x="26087" y="0"/>
                    <a:pt x="2428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4"/>
            <p:cNvSpPr/>
            <p:nvPr/>
          </p:nvSpPr>
          <p:spPr>
            <a:xfrm>
              <a:off x="6360295" y="1760238"/>
              <a:ext cx="1205858" cy="1892849"/>
            </a:xfrm>
            <a:custGeom>
              <a:avLst/>
              <a:gdLst/>
              <a:ahLst/>
              <a:cxnLst/>
              <a:rect l="l" t="t" r="r" b="b"/>
              <a:pathLst>
                <a:path w="24881" h="39056" extrusionOk="0">
                  <a:moveTo>
                    <a:pt x="2208" y="0"/>
                  </a:moveTo>
                  <a:cubicBezTo>
                    <a:pt x="983" y="0"/>
                    <a:pt x="0" y="1002"/>
                    <a:pt x="0" y="2208"/>
                  </a:cubicBezTo>
                  <a:lnTo>
                    <a:pt x="0" y="36848"/>
                  </a:lnTo>
                  <a:cubicBezTo>
                    <a:pt x="0" y="38054"/>
                    <a:pt x="983" y="39056"/>
                    <a:pt x="2208" y="39056"/>
                  </a:cubicBezTo>
                  <a:lnTo>
                    <a:pt x="22673" y="39056"/>
                  </a:lnTo>
                  <a:cubicBezTo>
                    <a:pt x="23879" y="39056"/>
                    <a:pt x="24881" y="38054"/>
                    <a:pt x="24881" y="36848"/>
                  </a:cubicBezTo>
                  <a:lnTo>
                    <a:pt x="24881" y="2208"/>
                  </a:lnTo>
                  <a:cubicBezTo>
                    <a:pt x="24881" y="1002"/>
                    <a:pt x="23879" y="0"/>
                    <a:pt x="226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4"/>
            <p:cNvSpPr/>
            <p:nvPr/>
          </p:nvSpPr>
          <p:spPr>
            <a:xfrm>
              <a:off x="7665045" y="1957155"/>
              <a:ext cx="41438" cy="283278"/>
            </a:xfrm>
            <a:custGeom>
              <a:avLst/>
              <a:gdLst/>
              <a:ahLst/>
              <a:cxnLst/>
              <a:rect l="l" t="t" r="r" b="b"/>
              <a:pathLst>
                <a:path w="855" h="5845" extrusionOk="0">
                  <a:moveTo>
                    <a:pt x="428" y="0"/>
                  </a:moveTo>
                  <a:cubicBezTo>
                    <a:pt x="186" y="0"/>
                    <a:pt x="1" y="186"/>
                    <a:pt x="1" y="427"/>
                  </a:cubicBezTo>
                  <a:lnTo>
                    <a:pt x="1" y="5418"/>
                  </a:lnTo>
                  <a:cubicBezTo>
                    <a:pt x="1" y="5641"/>
                    <a:pt x="186" y="5845"/>
                    <a:pt x="428" y="5845"/>
                  </a:cubicBezTo>
                  <a:cubicBezTo>
                    <a:pt x="650" y="5845"/>
                    <a:pt x="854" y="5641"/>
                    <a:pt x="854" y="5418"/>
                  </a:cubicBezTo>
                  <a:lnTo>
                    <a:pt x="854" y="427"/>
                  </a:lnTo>
                  <a:cubicBezTo>
                    <a:pt x="854" y="186"/>
                    <a:pt x="650" y="0"/>
                    <a:pt x="4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4"/>
            <p:cNvSpPr/>
            <p:nvPr/>
          </p:nvSpPr>
          <p:spPr>
            <a:xfrm>
              <a:off x="7665045" y="2288952"/>
              <a:ext cx="41438" cy="110646"/>
            </a:xfrm>
            <a:custGeom>
              <a:avLst/>
              <a:gdLst/>
              <a:ahLst/>
              <a:cxnLst/>
              <a:rect l="l" t="t" r="r" b="b"/>
              <a:pathLst>
                <a:path w="855" h="2283" extrusionOk="0">
                  <a:moveTo>
                    <a:pt x="428" y="1"/>
                  </a:moveTo>
                  <a:cubicBezTo>
                    <a:pt x="186" y="1"/>
                    <a:pt x="1" y="186"/>
                    <a:pt x="1" y="427"/>
                  </a:cubicBezTo>
                  <a:lnTo>
                    <a:pt x="1" y="1856"/>
                  </a:lnTo>
                  <a:cubicBezTo>
                    <a:pt x="1" y="2079"/>
                    <a:pt x="186" y="2283"/>
                    <a:pt x="428" y="2283"/>
                  </a:cubicBezTo>
                  <a:cubicBezTo>
                    <a:pt x="650" y="2283"/>
                    <a:pt x="854" y="2079"/>
                    <a:pt x="854" y="1856"/>
                  </a:cubicBezTo>
                  <a:lnTo>
                    <a:pt x="854" y="427"/>
                  </a:lnTo>
                  <a:cubicBezTo>
                    <a:pt x="854" y="186"/>
                    <a:pt x="650" y="1"/>
                    <a:pt x="4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4"/>
            <p:cNvSpPr/>
            <p:nvPr/>
          </p:nvSpPr>
          <p:spPr>
            <a:xfrm>
              <a:off x="6369250" y="1967050"/>
              <a:ext cx="1196905" cy="1686049"/>
            </a:xfrm>
            <a:custGeom>
              <a:avLst/>
              <a:gdLst/>
              <a:ahLst/>
              <a:cxnLst/>
              <a:rect l="l" t="t" r="r" b="b"/>
              <a:pathLst>
                <a:path w="24863" h="34789" extrusionOk="0">
                  <a:moveTo>
                    <a:pt x="1" y="0"/>
                  </a:moveTo>
                  <a:lnTo>
                    <a:pt x="1" y="32581"/>
                  </a:lnTo>
                  <a:cubicBezTo>
                    <a:pt x="1" y="33787"/>
                    <a:pt x="984" y="34789"/>
                    <a:pt x="2190" y="34789"/>
                  </a:cubicBezTo>
                  <a:lnTo>
                    <a:pt x="22674" y="34789"/>
                  </a:lnTo>
                  <a:cubicBezTo>
                    <a:pt x="23880" y="34789"/>
                    <a:pt x="24863" y="33787"/>
                    <a:pt x="24863" y="32581"/>
                  </a:cubicBezTo>
                  <a:lnTo>
                    <a:pt x="248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4"/>
            <p:cNvSpPr/>
            <p:nvPr/>
          </p:nvSpPr>
          <p:spPr>
            <a:xfrm>
              <a:off x="6454706" y="3053948"/>
              <a:ext cx="1010738" cy="22536"/>
            </a:xfrm>
            <a:custGeom>
              <a:avLst/>
              <a:gdLst/>
              <a:ahLst/>
              <a:cxnLst/>
              <a:rect l="l" t="t" r="r" b="b"/>
              <a:pathLst>
                <a:path w="20855" h="465" extrusionOk="0">
                  <a:moveTo>
                    <a:pt x="408" y="1"/>
                  </a:moveTo>
                  <a:cubicBezTo>
                    <a:pt x="186" y="1"/>
                    <a:pt x="0" y="94"/>
                    <a:pt x="0" y="224"/>
                  </a:cubicBezTo>
                  <a:cubicBezTo>
                    <a:pt x="0" y="354"/>
                    <a:pt x="186" y="465"/>
                    <a:pt x="408" y="465"/>
                  </a:cubicBezTo>
                  <a:lnTo>
                    <a:pt x="20447" y="465"/>
                  </a:lnTo>
                  <a:cubicBezTo>
                    <a:pt x="20669" y="465"/>
                    <a:pt x="20855" y="354"/>
                    <a:pt x="20855" y="224"/>
                  </a:cubicBezTo>
                  <a:cubicBezTo>
                    <a:pt x="20855" y="94"/>
                    <a:pt x="20669" y="1"/>
                    <a:pt x="20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4"/>
            <p:cNvSpPr/>
            <p:nvPr/>
          </p:nvSpPr>
          <p:spPr>
            <a:xfrm>
              <a:off x="6689378" y="2175639"/>
              <a:ext cx="601645" cy="726636"/>
            </a:xfrm>
            <a:custGeom>
              <a:avLst/>
              <a:gdLst/>
              <a:ahLst/>
              <a:cxnLst/>
              <a:rect l="l" t="t" r="r" b="b"/>
              <a:pathLst>
                <a:path w="12414" h="14993" extrusionOk="0">
                  <a:moveTo>
                    <a:pt x="1" y="1"/>
                  </a:moveTo>
                  <a:lnTo>
                    <a:pt x="1" y="14992"/>
                  </a:lnTo>
                  <a:lnTo>
                    <a:pt x="12413" y="14992"/>
                  </a:lnTo>
                  <a:lnTo>
                    <a:pt x="124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4"/>
            <p:cNvSpPr/>
            <p:nvPr/>
          </p:nvSpPr>
          <p:spPr>
            <a:xfrm>
              <a:off x="7235250" y="3358156"/>
              <a:ext cx="214942" cy="214942"/>
            </a:xfrm>
            <a:custGeom>
              <a:avLst/>
              <a:gdLst/>
              <a:ahLst/>
              <a:cxnLst/>
              <a:rect l="l" t="t" r="r" b="b"/>
              <a:pathLst>
                <a:path w="4435" h="4435" extrusionOk="0">
                  <a:moveTo>
                    <a:pt x="2208" y="0"/>
                  </a:moveTo>
                  <a:cubicBezTo>
                    <a:pt x="1002" y="0"/>
                    <a:pt x="0" y="1002"/>
                    <a:pt x="0" y="2227"/>
                  </a:cubicBezTo>
                  <a:cubicBezTo>
                    <a:pt x="0" y="3451"/>
                    <a:pt x="1002" y="4435"/>
                    <a:pt x="2208" y="4435"/>
                  </a:cubicBezTo>
                  <a:cubicBezTo>
                    <a:pt x="3433" y="4435"/>
                    <a:pt x="4434" y="3451"/>
                    <a:pt x="4434" y="2227"/>
                  </a:cubicBezTo>
                  <a:cubicBezTo>
                    <a:pt x="4434" y="1002"/>
                    <a:pt x="3433" y="0"/>
                    <a:pt x="22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4"/>
            <p:cNvSpPr/>
            <p:nvPr/>
          </p:nvSpPr>
          <p:spPr>
            <a:xfrm>
              <a:off x="7356608" y="2073133"/>
              <a:ext cx="148448" cy="148448"/>
            </a:xfrm>
            <a:custGeom>
              <a:avLst/>
              <a:gdLst/>
              <a:ahLst/>
              <a:cxnLst/>
              <a:rect l="l" t="t" r="r" b="b"/>
              <a:pathLst>
                <a:path w="3063" h="3063" extrusionOk="0">
                  <a:moveTo>
                    <a:pt x="1541" y="1"/>
                  </a:moveTo>
                  <a:cubicBezTo>
                    <a:pt x="687" y="1"/>
                    <a:pt x="1" y="687"/>
                    <a:pt x="1" y="1522"/>
                  </a:cubicBezTo>
                  <a:cubicBezTo>
                    <a:pt x="1" y="2376"/>
                    <a:pt x="687" y="3062"/>
                    <a:pt x="1541" y="3062"/>
                  </a:cubicBezTo>
                  <a:cubicBezTo>
                    <a:pt x="2376" y="3062"/>
                    <a:pt x="3062" y="2376"/>
                    <a:pt x="3062" y="1522"/>
                  </a:cubicBezTo>
                  <a:cubicBezTo>
                    <a:pt x="3062" y="687"/>
                    <a:pt x="2376" y="1"/>
                    <a:pt x="15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4"/>
            <p:cNvSpPr/>
            <p:nvPr/>
          </p:nvSpPr>
          <p:spPr>
            <a:xfrm>
              <a:off x="7386318" y="2114523"/>
              <a:ext cx="78271" cy="61163"/>
            </a:xfrm>
            <a:custGeom>
              <a:avLst/>
              <a:gdLst/>
              <a:ahLst/>
              <a:cxnLst/>
              <a:rect l="l" t="t" r="r" b="b"/>
              <a:pathLst>
                <a:path w="1615" h="1262" fill="none" extrusionOk="0">
                  <a:moveTo>
                    <a:pt x="0" y="854"/>
                  </a:moveTo>
                  <a:lnTo>
                    <a:pt x="705" y="1262"/>
                  </a:lnTo>
                  <a:lnTo>
                    <a:pt x="1614" y="0"/>
                  </a:lnTo>
                </a:path>
              </a:pathLst>
            </a:custGeom>
            <a:noFill/>
            <a:ln w="116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4"/>
            <p:cNvSpPr/>
            <p:nvPr/>
          </p:nvSpPr>
          <p:spPr>
            <a:xfrm>
              <a:off x="6611154" y="2077641"/>
              <a:ext cx="204183" cy="203262"/>
            </a:xfrm>
            <a:custGeom>
              <a:avLst/>
              <a:gdLst/>
              <a:ahLst/>
              <a:cxnLst/>
              <a:rect l="l" t="t" r="r" b="b"/>
              <a:pathLst>
                <a:path w="4213" h="4194" fill="none" extrusionOk="0">
                  <a:moveTo>
                    <a:pt x="1" y="4194"/>
                  </a:moveTo>
                  <a:lnTo>
                    <a:pt x="1" y="2097"/>
                  </a:lnTo>
                  <a:cubicBezTo>
                    <a:pt x="1" y="947"/>
                    <a:pt x="947" y="1"/>
                    <a:pt x="2116" y="1"/>
                  </a:cubicBezTo>
                  <a:lnTo>
                    <a:pt x="2116" y="1"/>
                  </a:lnTo>
                  <a:cubicBezTo>
                    <a:pt x="3266" y="1"/>
                    <a:pt x="4212" y="947"/>
                    <a:pt x="4212" y="2097"/>
                  </a:cubicBezTo>
                  <a:lnTo>
                    <a:pt x="4212" y="4194"/>
                  </a:lnTo>
                </a:path>
              </a:pathLst>
            </a:custGeom>
            <a:noFill/>
            <a:ln w="11600" cap="rnd" cmpd="sng">
              <a:solidFill>
                <a:srgbClr val="4C4C4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4"/>
            <p:cNvSpPr/>
            <p:nvPr/>
          </p:nvSpPr>
          <p:spPr>
            <a:xfrm>
              <a:off x="6239760" y="2225995"/>
              <a:ext cx="673567" cy="654714"/>
            </a:xfrm>
            <a:custGeom>
              <a:avLst/>
              <a:gdLst/>
              <a:ahLst/>
              <a:cxnLst/>
              <a:rect l="l" t="t" r="r" b="b"/>
              <a:pathLst>
                <a:path w="13898" h="13509" extrusionOk="0">
                  <a:moveTo>
                    <a:pt x="669" y="1"/>
                  </a:moveTo>
                  <a:lnTo>
                    <a:pt x="1" y="13508"/>
                  </a:lnTo>
                  <a:lnTo>
                    <a:pt x="13898" y="13508"/>
                  </a:lnTo>
                  <a:lnTo>
                    <a:pt x="13786" y="11337"/>
                  </a:lnTo>
                  <a:lnTo>
                    <a:pt x="132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4"/>
            <p:cNvSpPr/>
            <p:nvPr/>
          </p:nvSpPr>
          <p:spPr>
            <a:xfrm>
              <a:off x="6239760" y="2225995"/>
              <a:ext cx="673567" cy="654714"/>
            </a:xfrm>
            <a:custGeom>
              <a:avLst/>
              <a:gdLst/>
              <a:ahLst/>
              <a:cxnLst/>
              <a:rect l="l" t="t" r="r" b="b"/>
              <a:pathLst>
                <a:path w="13898" h="13509" extrusionOk="0">
                  <a:moveTo>
                    <a:pt x="669" y="1"/>
                  </a:moveTo>
                  <a:lnTo>
                    <a:pt x="1" y="13508"/>
                  </a:lnTo>
                  <a:lnTo>
                    <a:pt x="13898" y="13508"/>
                  </a:lnTo>
                  <a:lnTo>
                    <a:pt x="13786" y="11337"/>
                  </a:lnTo>
                  <a:cubicBezTo>
                    <a:pt x="13225" y="11397"/>
                    <a:pt x="12544" y="11445"/>
                    <a:pt x="11800" y="11445"/>
                  </a:cubicBezTo>
                  <a:cubicBezTo>
                    <a:pt x="9767" y="11445"/>
                    <a:pt x="7256" y="11089"/>
                    <a:pt x="5381" y="9649"/>
                  </a:cubicBezTo>
                  <a:cubicBezTo>
                    <a:pt x="2079" y="7107"/>
                    <a:pt x="910" y="1300"/>
                    <a:pt x="687" y="1"/>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4"/>
            <p:cNvSpPr/>
            <p:nvPr/>
          </p:nvSpPr>
          <p:spPr>
            <a:xfrm>
              <a:off x="6452913" y="2262877"/>
              <a:ext cx="36009" cy="36009"/>
            </a:xfrm>
            <a:custGeom>
              <a:avLst/>
              <a:gdLst/>
              <a:ahLst/>
              <a:cxnLst/>
              <a:rect l="l" t="t" r="r" b="b"/>
              <a:pathLst>
                <a:path w="743" h="743" extrusionOk="0">
                  <a:moveTo>
                    <a:pt x="371" y="1"/>
                  </a:moveTo>
                  <a:cubicBezTo>
                    <a:pt x="167" y="1"/>
                    <a:pt x="0" y="168"/>
                    <a:pt x="0" y="372"/>
                  </a:cubicBezTo>
                  <a:cubicBezTo>
                    <a:pt x="0" y="576"/>
                    <a:pt x="167" y="743"/>
                    <a:pt x="371" y="743"/>
                  </a:cubicBezTo>
                  <a:cubicBezTo>
                    <a:pt x="575" y="743"/>
                    <a:pt x="742" y="576"/>
                    <a:pt x="742" y="372"/>
                  </a:cubicBezTo>
                  <a:cubicBezTo>
                    <a:pt x="742" y="168"/>
                    <a:pt x="575" y="1"/>
                    <a:pt x="3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4"/>
            <p:cNvSpPr/>
            <p:nvPr/>
          </p:nvSpPr>
          <p:spPr>
            <a:xfrm>
              <a:off x="6656131" y="2262877"/>
              <a:ext cx="36009" cy="36009"/>
            </a:xfrm>
            <a:custGeom>
              <a:avLst/>
              <a:gdLst/>
              <a:ahLst/>
              <a:cxnLst/>
              <a:rect l="l" t="t" r="r" b="b"/>
              <a:pathLst>
                <a:path w="743" h="743" extrusionOk="0">
                  <a:moveTo>
                    <a:pt x="371" y="1"/>
                  </a:moveTo>
                  <a:cubicBezTo>
                    <a:pt x="167" y="1"/>
                    <a:pt x="0" y="168"/>
                    <a:pt x="0" y="372"/>
                  </a:cubicBezTo>
                  <a:cubicBezTo>
                    <a:pt x="0" y="576"/>
                    <a:pt x="167" y="743"/>
                    <a:pt x="371" y="743"/>
                  </a:cubicBezTo>
                  <a:cubicBezTo>
                    <a:pt x="575" y="743"/>
                    <a:pt x="742" y="576"/>
                    <a:pt x="742" y="372"/>
                  </a:cubicBezTo>
                  <a:cubicBezTo>
                    <a:pt x="742" y="168"/>
                    <a:pt x="575" y="1"/>
                    <a:pt x="3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4"/>
            <p:cNvSpPr/>
            <p:nvPr/>
          </p:nvSpPr>
          <p:spPr>
            <a:xfrm>
              <a:off x="6470894" y="2077641"/>
              <a:ext cx="203262" cy="203262"/>
            </a:xfrm>
            <a:custGeom>
              <a:avLst/>
              <a:gdLst/>
              <a:ahLst/>
              <a:cxnLst/>
              <a:rect l="l" t="t" r="r" b="b"/>
              <a:pathLst>
                <a:path w="4194" h="4194" fill="none" extrusionOk="0">
                  <a:moveTo>
                    <a:pt x="0" y="4194"/>
                  </a:moveTo>
                  <a:lnTo>
                    <a:pt x="0" y="2097"/>
                  </a:lnTo>
                  <a:cubicBezTo>
                    <a:pt x="0" y="947"/>
                    <a:pt x="946" y="1"/>
                    <a:pt x="2097" y="1"/>
                  </a:cubicBezTo>
                  <a:lnTo>
                    <a:pt x="2097" y="1"/>
                  </a:lnTo>
                  <a:cubicBezTo>
                    <a:pt x="3247" y="1"/>
                    <a:pt x="4193" y="947"/>
                    <a:pt x="4193" y="2097"/>
                  </a:cubicBezTo>
                  <a:lnTo>
                    <a:pt x="4193" y="4194"/>
                  </a:lnTo>
                </a:path>
              </a:pathLst>
            </a:custGeom>
            <a:noFill/>
            <a:ln w="11600" cap="rnd" cmpd="sng">
              <a:solidFill>
                <a:srgbClr val="6F6F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4"/>
            <p:cNvSpPr/>
            <p:nvPr/>
          </p:nvSpPr>
          <p:spPr>
            <a:xfrm>
              <a:off x="6874382" y="2225995"/>
              <a:ext cx="138513" cy="654714"/>
            </a:xfrm>
            <a:custGeom>
              <a:avLst/>
              <a:gdLst/>
              <a:ahLst/>
              <a:cxnLst/>
              <a:rect l="l" t="t" r="r" b="b"/>
              <a:pathLst>
                <a:path w="2858" h="13509" extrusionOk="0">
                  <a:moveTo>
                    <a:pt x="0" y="1"/>
                  </a:moveTo>
                  <a:lnTo>
                    <a:pt x="650" y="13508"/>
                  </a:lnTo>
                  <a:lnTo>
                    <a:pt x="2858" y="13508"/>
                  </a:lnTo>
                  <a:lnTo>
                    <a:pt x="18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4"/>
            <p:cNvSpPr/>
            <p:nvPr/>
          </p:nvSpPr>
          <p:spPr>
            <a:xfrm>
              <a:off x="6071632" y="2880671"/>
              <a:ext cx="1315582" cy="43182"/>
            </a:xfrm>
            <a:custGeom>
              <a:avLst/>
              <a:gdLst/>
              <a:ahLst/>
              <a:cxnLst/>
              <a:rect l="l" t="t" r="r" b="b"/>
              <a:pathLst>
                <a:path w="27145" h="891" extrusionOk="0">
                  <a:moveTo>
                    <a:pt x="446" y="0"/>
                  </a:moveTo>
                  <a:cubicBezTo>
                    <a:pt x="204" y="0"/>
                    <a:pt x="0" y="204"/>
                    <a:pt x="0" y="445"/>
                  </a:cubicBezTo>
                  <a:cubicBezTo>
                    <a:pt x="0" y="687"/>
                    <a:pt x="204" y="891"/>
                    <a:pt x="446" y="891"/>
                  </a:cubicBezTo>
                  <a:lnTo>
                    <a:pt x="26681" y="891"/>
                  </a:lnTo>
                  <a:cubicBezTo>
                    <a:pt x="26941" y="891"/>
                    <a:pt x="27145" y="687"/>
                    <a:pt x="27145" y="445"/>
                  </a:cubicBezTo>
                  <a:cubicBezTo>
                    <a:pt x="27145" y="204"/>
                    <a:pt x="26941" y="0"/>
                    <a:pt x="266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4"/>
            <p:cNvSpPr/>
            <p:nvPr/>
          </p:nvSpPr>
          <p:spPr>
            <a:xfrm>
              <a:off x="5367520" y="2998442"/>
              <a:ext cx="470353" cy="734729"/>
            </a:xfrm>
            <a:custGeom>
              <a:avLst/>
              <a:gdLst/>
              <a:ahLst/>
              <a:cxnLst/>
              <a:rect l="l" t="t" r="r" b="b"/>
              <a:pathLst>
                <a:path w="9705" h="15160" extrusionOk="0">
                  <a:moveTo>
                    <a:pt x="2004" y="1"/>
                  </a:moveTo>
                  <a:cubicBezTo>
                    <a:pt x="910" y="1"/>
                    <a:pt x="0" y="891"/>
                    <a:pt x="0" y="2005"/>
                  </a:cubicBezTo>
                  <a:lnTo>
                    <a:pt x="0" y="15159"/>
                  </a:lnTo>
                  <a:lnTo>
                    <a:pt x="9704" y="15159"/>
                  </a:lnTo>
                  <a:lnTo>
                    <a:pt x="9704" y="2005"/>
                  </a:lnTo>
                  <a:cubicBezTo>
                    <a:pt x="9704" y="891"/>
                    <a:pt x="8814" y="1"/>
                    <a:pt x="77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4"/>
            <p:cNvSpPr/>
            <p:nvPr/>
          </p:nvSpPr>
          <p:spPr>
            <a:xfrm>
              <a:off x="5367520" y="2998442"/>
              <a:ext cx="470353" cy="734729"/>
            </a:xfrm>
            <a:custGeom>
              <a:avLst/>
              <a:gdLst/>
              <a:ahLst/>
              <a:cxnLst/>
              <a:rect l="l" t="t" r="r" b="b"/>
              <a:pathLst>
                <a:path w="9705" h="15160" extrusionOk="0">
                  <a:moveTo>
                    <a:pt x="2004" y="1"/>
                  </a:moveTo>
                  <a:cubicBezTo>
                    <a:pt x="910" y="1"/>
                    <a:pt x="0" y="891"/>
                    <a:pt x="0" y="2005"/>
                  </a:cubicBezTo>
                  <a:lnTo>
                    <a:pt x="0" y="2246"/>
                  </a:lnTo>
                  <a:cubicBezTo>
                    <a:pt x="1893" y="2413"/>
                    <a:pt x="4509" y="2895"/>
                    <a:pt x="5808" y="4138"/>
                  </a:cubicBezTo>
                  <a:cubicBezTo>
                    <a:pt x="7515" y="5752"/>
                    <a:pt x="7775" y="12432"/>
                    <a:pt x="7812" y="15159"/>
                  </a:cubicBezTo>
                  <a:lnTo>
                    <a:pt x="9704" y="15159"/>
                  </a:lnTo>
                  <a:lnTo>
                    <a:pt x="9704" y="2005"/>
                  </a:lnTo>
                  <a:cubicBezTo>
                    <a:pt x="9704" y="891"/>
                    <a:pt x="8814" y="1"/>
                    <a:pt x="7700" y="1"/>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4"/>
            <p:cNvSpPr/>
            <p:nvPr/>
          </p:nvSpPr>
          <p:spPr>
            <a:xfrm>
              <a:off x="5875588" y="3663005"/>
              <a:ext cx="288706" cy="111518"/>
            </a:xfrm>
            <a:custGeom>
              <a:avLst/>
              <a:gdLst/>
              <a:ahLst/>
              <a:cxnLst/>
              <a:rect l="l" t="t" r="r" b="b"/>
              <a:pathLst>
                <a:path w="5957" h="2301" extrusionOk="0">
                  <a:moveTo>
                    <a:pt x="316" y="0"/>
                  </a:moveTo>
                  <a:cubicBezTo>
                    <a:pt x="316" y="0"/>
                    <a:pt x="0" y="1021"/>
                    <a:pt x="75" y="1095"/>
                  </a:cubicBezTo>
                  <a:cubicBezTo>
                    <a:pt x="149" y="1150"/>
                    <a:pt x="2116" y="2301"/>
                    <a:pt x="3507" y="2301"/>
                  </a:cubicBezTo>
                  <a:cubicBezTo>
                    <a:pt x="4899" y="2301"/>
                    <a:pt x="5956" y="1818"/>
                    <a:pt x="5474" y="1429"/>
                  </a:cubicBezTo>
                  <a:cubicBezTo>
                    <a:pt x="5010" y="1021"/>
                    <a:pt x="3934" y="278"/>
                    <a:pt x="3934" y="278"/>
                  </a:cubicBezTo>
                  <a:lnTo>
                    <a:pt x="3507" y="0"/>
                  </a:lnTo>
                  <a:cubicBezTo>
                    <a:pt x="3507" y="0"/>
                    <a:pt x="2368" y="413"/>
                    <a:pt x="1740" y="413"/>
                  </a:cubicBezTo>
                  <a:cubicBezTo>
                    <a:pt x="1703" y="413"/>
                    <a:pt x="1667" y="411"/>
                    <a:pt x="1633" y="408"/>
                  </a:cubicBezTo>
                  <a:cubicBezTo>
                    <a:pt x="1039" y="334"/>
                    <a:pt x="316" y="0"/>
                    <a:pt x="3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4"/>
            <p:cNvSpPr/>
            <p:nvPr/>
          </p:nvSpPr>
          <p:spPr>
            <a:xfrm>
              <a:off x="5665149" y="2781606"/>
              <a:ext cx="634019" cy="750141"/>
            </a:xfrm>
            <a:custGeom>
              <a:avLst/>
              <a:gdLst/>
              <a:ahLst/>
              <a:cxnLst/>
              <a:rect l="l" t="t" r="r" b="b"/>
              <a:pathLst>
                <a:path w="13082" h="15478" extrusionOk="0">
                  <a:moveTo>
                    <a:pt x="1624" y="1"/>
                  </a:moveTo>
                  <a:cubicBezTo>
                    <a:pt x="350" y="1"/>
                    <a:pt x="1" y="1543"/>
                    <a:pt x="1" y="1543"/>
                  </a:cubicBezTo>
                  <a:lnTo>
                    <a:pt x="6087" y="5328"/>
                  </a:lnTo>
                  <a:cubicBezTo>
                    <a:pt x="6087" y="5328"/>
                    <a:pt x="6829" y="7555"/>
                    <a:pt x="7589" y="9837"/>
                  </a:cubicBezTo>
                  <a:cubicBezTo>
                    <a:pt x="8350" y="12119"/>
                    <a:pt x="10855" y="15477"/>
                    <a:pt x="10855" y="15477"/>
                  </a:cubicBezTo>
                  <a:lnTo>
                    <a:pt x="13081" y="14809"/>
                  </a:lnTo>
                  <a:cubicBezTo>
                    <a:pt x="13081" y="14809"/>
                    <a:pt x="9148" y="5198"/>
                    <a:pt x="8072" y="4345"/>
                  </a:cubicBezTo>
                  <a:cubicBezTo>
                    <a:pt x="6977" y="3491"/>
                    <a:pt x="3285" y="671"/>
                    <a:pt x="3285" y="671"/>
                  </a:cubicBezTo>
                  <a:cubicBezTo>
                    <a:pt x="2607" y="183"/>
                    <a:pt x="2061" y="1"/>
                    <a:pt x="1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4"/>
            <p:cNvSpPr/>
            <p:nvPr/>
          </p:nvSpPr>
          <p:spPr>
            <a:xfrm>
              <a:off x="5699317" y="2397757"/>
              <a:ext cx="260839" cy="246541"/>
            </a:xfrm>
            <a:custGeom>
              <a:avLst/>
              <a:gdLst/>
              <a:ahLst/>
              <a:cxnLst/>
              <a:rect l="l" t="t" r="r" b="b"/>
              <a:pathLst>
                <a:path w="5382" h="5087" extrusionOk="0">
                  <a:moveTo>
                    <a:pt x="483" y="1"/>
                  </a:moveTo>
                  <a:cubicBezTo>
                    <a:pt x="483" y="1"/>
                    <a:pt x="1" y="4175"/>
                    <a:pt x="724" y="4806"/>
                  </a:cubicBezTo>
                  <a:cubicBezTo>
                    <a:pt x="972" y="5016"/>
                    <a:pt x="1508" y="5087"/>
                    <a:pt x="2113" y="5087"/>
                  </a:cubicBezTo>
                  <a:cubicBezTo>
                    <a:pt x="3322" y="5087"/>
                    <a:pt x="4806" y="4806"/>
                    <a:pt x="4806" y="4806"/>
                  </a:cubicBezTo>
                  <a:lnTo>
                    <a:pt x="5382" y="3378"/>
                  </a:lnTo>
                  <a:lnTo>
                    <a:pt x="2190" y="2951"/>
                  </a:lnTo>
                  <a:lnTo>
                    <a:pt x="1652" y="168"/>
                  </a:lnTo>
                  <a:lnTo>
                    <a:pt x="483" y="1"/>
                  </a:lnTo>
                  <a:close/>
                </a:path>
              </a:pathLst>
            </a:custGeom>
            <a:solidFill>
              <a:srgbClr val="DD8B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4"/>
            <p:cNvSpPr/>
            <p:nvPr/>
          </p:nvSpPr>
          <p:spPr>
            <a:xfrm>
              <a:off x="5800126" y="2475109"/>
              <a:ext cx="176219" cy="220419"/>
            </a:xfrm>
            <a:custGeom>
              <a:avLst/>
              <a:gdLst/>
              <a:ahLst/>
              <a:cxnLst/>
              <a:rect l="l" t="t" r="r" b="b"/>
              <a:pathLst>
                <a:path w="3636" h="4548" extrusionOk="0">
                  <a:moveTo>
                    <a:pt x="3153" y="0"/>
                  </a:moveTo>
                  <a:lnTo>
                    <a:pt x="1149" y="75"/>
                  </a:lnTo>
                  <a:cubicBezTo>
                    <a:pt x="964" y="75"/>
                    <a:pt x="797" y="223"/>
                    <a:pt x="760" y="409"/>
                  </a:cubicBezTo>
                  <a:lnTo>
                    <a:pt x="55" y="4045"/>
                  </a:lnTo>
                  <a:cubicBezTo>
                    <a:pt x="1" y="4313"/>
                    <a:pt x="206" y="4547"/>
                    <a:pt x="470" y="4547"/>
                  </a:cubicBezTo>
                  <a:cubicBezTo>
                    <a:pt x="480" y="4547"/>
                    <a:pt x="490" y="4547"/>
                    <a:pt x="500" y="4546"/>
                  </a:cubicBezTo>
                  <a:lnTo>
                    <a:pt x="2429" y="4398"/>
                  </a:lnTo>
                  <a:cubicBezTo>
                    <a:pt x="2615" y="4379"/>
                    <a:pt x="2763" y="4249"/>
                    <a:pt x="2801" y="4064"/>
                  </a:cubicBezTo>
                  <a:lnTo>
                    <a:pt x="3580" y="520"/>
                  </a:lnTo>
                  <a:cubicBezTo>
                    <a:pt x="3635" y="242"/>
                    <a:pt x="3431" y="0"/>
                    <a:pt x="3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4"/>
            <p:cNvSpPr/>
            <p:nvPr/>
          </p:nvSpPr>
          <p:spPr>
            <a:xfrm>
              <a:off x="5702031" y="2217901"/>
              <a:ext cx="95379" cy="246445"/>
            </a:xfrm>
            <a:custGeom>
              <a:avLst/>
              <a:gdLst/>
              <a:ahLst/>
              <a:cxnLst/>
              <a:rect l="l" t="t" r="r" b="b"/>
              <a:pathLst>
                <a:path w="1968" h="5085" extrusionOk="0">
                  <a:moveTo>
                    <a:pt x="1" y="1"/>
                  </a:moveTo>
                  <a:lnTo>
                    <a:pt x="427" y="5085"/>
                  </a:lnTo>
                  <a:lnTo>
                    <a:pt x="1967" y="4435"/>
                  </a:lnTo>
                  <a:cubicBezTo>
                    <a:pt x="1708" y="966"/>
                    <a:pt x="1"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4"/>
            <p:cNvSpPr/>
            <p:nvPr/>
          </p:nvSpPr>
          <p:spPr>
            <a:xfrm>
              <a:off x="5341445" y="2778068"/>
              <a:ext cx="778784" cy="753679"/>
            </a:xfrm>
            <a:custGeom>
              <a:avLst/>
              <a:gdLst/>
              <a:ahLst/>
              <a:cxnLst/>
              <a:rect l="l" t="t" r="r" b="b"/>
              <a:pathLst>
                <a:path w="16069" h="15551" extrusionOk="0">
                  <a:moveTo>
                    <a:pt x="1932" y="0"/>
                  </a:moveTo>
                  <a:cubicBezTo>
                    <a:pt x="1278" y="0"/>
                    <a:pt x="958" y="145"/>
                    <a:pt x="798" y="522"/>
                  </a:cubicBezTo>
                  <a:cubicBezTo>
                    <a:pt x="798" y="522"/>
                    <a:pt x="0" y="3880"/>
                    <a:pt x="2320" y="5587"/>
                  </a:cubicBezTo>
                  <a:cubicBezTo>
                    <a:pt x="3211" y="6244"/>
                    <a:pt x="5014" y="6445"/>
                    <a:pt x="6896" y="6445"/>
                  </a:cubicBezTo>
                  <a:cubicBezTo>
                    <a:pt x="8734" y="6445"/>
                    <a:pt x="10646" y="6253"/>
                    <a:pt x="11856" y="6106"/>
                  </a:cubicBezTo>
                  <a:lnTo>
                    <a:pt x="11856" y="6106"/>
                  </a:lnTo>
                  <a:cubicBezTo>
                    <a:pt x="11652" y="6960"/>
                    <a:pt x="11411" y="8277"/>
                    <a:pt x="11281" y="9724"/>
                  </a:cubicBezTo>
                  <a:cubicBezTo>
                    <a:pt x="11040" y="12285"/>
                    <a:pt x="11560" y="15309"/>
                    <a:pt x="11560" y="15309"/>
                  </a:cubicBezTo>
                  <a:lnTo>
                    <a:pt x="13786" y="15550"/>
                  </a:lnTo>
                  <a:cubicBezTo>
                    <a:pt x="13786" y="15550"/>
                    <a:pt x="16068" y="5884"/>
                    <a:pt x="15307" y="4548"/>
                  </a:cubicBezTo>
                  <a:cubicBezTo>
                    <a:pt x="14547" y="3230"/>
                    <a:pt x="13471" y="2934"/>
                    <a:pt x="13471" y="2934"/>
                  </a:cubicBezTo>
                  <a:cubicBezTo>
                    <a:pt x="13471" y="2934"/>
                    <a:pt x="5455" y="373"/>
                    <a:pt x="3600" y="150"/>
                  </a:cubicBezTo>
                  <a:cubicBezTo>
                    <a:pt x="2884" y="57"/>
                    <a:pt x="2343" y="0"/>
                    <a:pt x="1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4"/>
            <p:cNvSpPr/>
            <p:nvPr/>
          </p:nvSpPr>
          <p:spPr>
            <a:xfrm>
              <a:off x="5352253" y="2187367"/>
              <a:ext cx="396589" cy="510288"/>
            </a:xfrm>
            <a:custGeom>
              <a:avLst/>
              <a:gdLst/>
              <a:ahLst/>
              <a:cxnLst/>
              <a:rect l="l" t="t" r="r" b="b"/>
              <a:pathLst>
                <a:path w="8183" h="10529" extrusionOk="0">
                  <a:moveTo>
                    <a:pt x="5418" y="0"/>
                  </a:moveTo>
                  <a:lnTo>
                    <a:pt x="3043" y="241"/>
                  </a:lnTo>
                  <a:cubicBezTo>
                    <a:pt x="3043" y="241"/>
                    <a:pt x="1002" y="724"/>
                    <a:pt x="501" y="1466"/>
                  </a:cubicBezTo>
                  <a:cubicBezTo>
                    <a:pt x="0" y="2208"/>
                    <a:pt x="687" y="5232"/>
                    <a:pt x="1243" y="6772"/>
                  </a:cubicBezTo>
                  <a:cubicBezTo>
                    <a:pt x="1781" y="8331"/>
                    <a:pt x="1540" y="10056"/>
                    <a:pt x="1540" y="10056"/>
                  </a:cubicBezTo>
                  <a:cubicBezTo>
                    <a:pt x="1540" y="10056"/>
                    <a:pt x="2765" y="10528"/>
                    <a:pt x="4483" y="10528"/>
                  </a:cubicBezTo>
                  <a:cubicBezTo>
                    <a:pt x="5490" y="10528"/>
                    <a:pt x="6667" y="10366"/>
                    <a:pt x="7867" y="9852"/>
                  </a:cubicBezTo>
                  <a:cubicBezTo>
                    <a:pt x="7867" y="9852"/>
                    <a:pt x="8052" y="5548"/>
                    <a:pt x="8108" y="3562"/>
                  </a:cubicBezTo>
                  <a:cubicBezTo>
                    <a:pt x="8182" y="1559"/>
                    <a:pt x="7310" y="687"/>
                    <a:pt x="7218" y="631"/>
                  </a:cubicBezTo>
                  <a:cubicBezTo>
                    <a:pt x="7125" y="594"/>
                    <a:pt x="5418" y="0"/>
                    <a:pt x="5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4"/>
            <p:cNvSpPr/>
            <p:nvPr/>
          </p:nvSpPr>
          <p:spPr>
            <a:xfrm>
              <a:off x="5550963" y="2126204"/>
              <a:ext cx="101680" cy="115007"/>
            </a:xfrm>
            <a:custGeom>
              <a:avLst/>
              <a:gdLst/>
              <a:ahLst/>
              <a:cxnLst/>
              <a:rect l="l" t="t" r="r" b="b"/>
              <a:pathLst>
                <a:path w="2098" h="2373" extrusionOk="0">
                  <a:moveTo>
                    <a:pt x="223" y="0"/>
                  </a:moveTo>
                  <a:lnTo>
                    <a:pt x="223" y="0"/>
                  </a:lnTo>
                  <a:cubicBezTo>
                    <a:pt x="223" y="1"/>
                    <a:pt x="0" y="1633"/>
                    <a:pt x="631" y="2134"/>
                  </a:cubicBezTo>
                  <a:cubicBezTo>
                    <a:pt x="844" y="2309"/>
                    <a:pt x="1061" y="2373"/>
                    <a:pt x="1258" y="2373"/>
                  </a:cubicBezTo>
                  <a:cubicBezTo>
                    <a:pt x="1647" y="2373"/>
                    <a:pt x="1961" y="2127"/>
                    <a:pt x="2023" y="2004"/>
                  </a:cubicBezTo>
                  <a:cubicBezTo>
                    <a:pt x="2097" y="1800"/>
                    <a:pt x="1763" y="1373"/>
                    <a:pt x="1763" y="1373"/>
                  </a:cubicBezTo>
                  <a:cubicBezTo>
                    <a:pt x="1745" y="1039"/>
                    <a:pt x="2023" y="483"/>
                    <a:pt x="2023" y="483"/>
                  </a:cubicBezTo>
                  <a:lnTo>
                    <a:pt x="223" y="0"/>
                  </a:lnTo>
                  <a:close/>
                </a:path>
              </a:pathLst>
            </a:custGeom>
            <a:solidFill>
              <a:srgbClr val="DD8B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4"/>
            <p:cNvSpPr/>
            <p:nvPr/>
          </p:nvSpPr>
          <p:spPr>
            <a:xfrm>
              <a:off x="5515001" y="1928851"/>
              <a:ext cx="212277" cy="230693"/>
            </a:xfrm>
            <a:custGeom>
              <a:avLst/>
              <a:gdLst/>
              <a:ahLst/>
              <a:cxnLst/>
              <a:rect l="l" t="t" r="r" b="b"/>
              <a:pathLst>
                <a:path w="4380" h="4760" extrusionOk="0">
                  <a:moveTo>
                    <a:pt x="2765" y="1"/>
                  </a:moveTo>
                  <a:cubicBezTo>
                    <a:pt x="1693" y="1"/>
                    <a:pt x="390" y="380"/>
                    <a:pt x="390" y="380"/>
                  </a:cubicBezTo>
                  <a:cubicBezTo>
                    <a:pt x="390" y="380"/>
                    <a:pt x="0" y="2570"/>
                    <a:pt x="483" y="3460"/>
                  </a:cubicBezTo>
                  <a:cubicBezTo>
                    <a:pt x="937" y="4332"/>
                    <a:pt x="2369" y="4760"/>
                    <a:pt x="2882" y="4760"/>
                  </a:cubicBezTo>
                  <a:cubicBezTo>
                    <a:pt x="2893" y="4760"/>
                    <a:pt x="2903" y="4759"/>
                    <a:pt x="2913" y="4759"/>
                  </a:cubicBezTo>
                  <a:cubicBezTo>
                    <a:pt x="3396" y="4740"/>
                    <a:pt x="4045" y="4295"/>
                    <a:pt x="4212" y="3609"/>
                  </a:cubicBezTo>
                  <a:cubicBezTo>
                    <a:pt x="4379" y="2922"/>
                    <a:pt x="4212" y="1883"/>
                    <a:pt x="4212" y="1308"/>
                  </a:cubicBezTo>
                  <a:cubicBezTo>
                    <a:pt x="4212" y="751"/>
                    <a:pt x="4008" y="380"/>
                    <a:pt x="4008" y="380"/>
                  </a:cubicBezTo>
                  <a:cubicBezTo>
                    <a:pt x="3779" y="96"/>
                    <a:pt x="3301" y="1"/>
                    <a:pt x="2765" y="1"/>
                  </a:cubicBezTo>
                  <a:close/>
                </a:path>
              </a:pathLst>
            </a:custGeom>
            <a:solidFill>
              <a:srgbClr val="FFA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4"/>
            <p:cNvSpPr/>
            <p:nvPr/>
          </p:nvSpPr>
          <p:spPr>
            <a:xfrm>
              <a:off x="5390880" y="1852759"/>
              <a:ext cx="343568" cy="496524"/>
            </a:xfrm>
            <a:custGeom>
              <a:avLst/>
              <a:gdLst/>
              <a:ahLst/>
              <a:cxnLst/>
              <a:rect l="l" t="t" r="r" b="b"/>
              <a:pathLst>
                <a:path w="7089" h="10245" extrusionOk="0">
                  <a:moveTo>
                    <a:pt x="4430" y="1"/>
                  </a:moveTo>
                  <a:cubicBezTo>
                    <a:pt x="2219" y="1"/>
                    <a:pt x="1968" y="1561"/>
                    <a:pt x="1968" y="1561"/>
                  </a:cubicBezTo>
                  <a:cubicBezTo>
                    <a:pt x="1021" y="1820"/>
                    <a:pt x="1652" y="3861"/>
                    <a:pt x="836" y="4641"/>
                  </a:cubicBezTo>
                  <a:cubicBezTo>
                    <a:pt x="38" y="5420"/>
                    <a:pt x="1" y="6978"/>
                    <a:pt x="966" y="7554"/>
                  </a:cubicBezTo>
                  <a:cubicBezTo>
                    <a:pt x="1949" y="8129"/>
                    <a:pt x="1671" y="7312"/>
                    <a:pt x="2209" y="8815"/>
                  </a:cubicBezTo>
                  <a:cubicBezTo>
                    <a:pt x="2556" y="9785"/>
                    <a:pt x="3227" y="10245"/>
                    <a:pt x="3790" y="10245"/>
                  </a:cubicBezTo>
                  <a:cubicBezTo>
                    <a:pt x="4099" y="10245"/>
                    <a:pt x="4375" y="10106"/>
                    <a:pt x="4547" y="9836"/>
                  </a:cubicBezTo>
                  <a:cubicBezTo>
                    <a:pt x="5010" y="9093"/>
                    <a:pt x="3786" y="8815"/>
                    <a:pt x="4398" y="7906"/>
                  </a:cubicBezTo>
                  <a:cubicBezTo>
                    <a:pt x="4992" y="6978"/>
                    <a:pt x="4324" y="6162"/>
                    <a:pt x="3916" y="5642"/>
                  </a:cubicBezTo>
                  <a:cubicBezTo>
                    <a:pt x="3526" y="5123"/>
                    <a:pt x="3341" y="4158"/>
                    <a:pt x="3619" y="3602"/>
                  </a:cubicBezTo>
                  <a:cubicBezTo>
                    <a:pt x="3916" y="3045"/>
                    <a:pt x="4528" y="3323"/>
                    <a:pt x="5400" y="2934"/>
                  </a:cubicBezTo>
                  <a:cubicBezTo>
                    <a:pt x="6254" y="2563"/>
                    <a:pt x="6569" y="1950"/>
                    <a:pt x="6569" y="1950"/>
                  </a:cubicBezTo>
                  <a:cubicBezTo>
                    <a:pt x="6754" y="2191"/>
                    <a:pt x="6792" y="3435"/>
                    <a:pt x="6792" y="3435"/>
                  </a:cubicBezTo>
                  <a:cubicBezTo>
                    <a:pt x="6792" y="3435"/>
                    <a:pt x="7051" y="2971"/>
                    <a:pt x="7070" y="2525"/>
                  </a:cubicBezTo>
                  <a:cubicBezTo>
                    <a:pt x="7088" y="2080"/>
                    <a:pt x="6884" y="39"/>
                    <a:pt x="4547" y="2"/>
                  </a:cubicBezTo>
                  <a:cubicBezTo>
                    <a:pt x="4507" y="1"/>
                    <a:pt x="4469" y="1"/>
                    <a:pt x="44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4"/>
            <p:cNvSpPr/>
            <p:nvPr/>
          </p:nvSpPr>
          <p:spPr>
            <a:xfrm>
              <a:off x="5361219" y="2630684"/>
              <a:ext cx="476653" cy="276977"/>
            </a:xfrm>
            <a:custGeom>
              <a:avLst/>
              <a:gdLst/>
              <a:ahLst/>
              <a:cxnLst/>
              <a:rect l="l" t="t" r="r" b="b"/>
              <a:pathLst>
                <a:path w="9835" h="5715" extrusionOk="0">
                  <a:moveTo>
                    <a:pt x="7700" y="0"/>
                  </a:moveTo>
                  <a:cubicBezTo>
                    <a:pt x="7700" y="0"/>
                    <a:pt x="7645" y="705"/>
                    <a:pt x="5975" y="984"/>
                  </a:cubicBezTo>
                  <a:cubicBezTo>
                    <a:pt x="5494" y="1067"/>
                    <a:pt x="4912" y="1097"/>
                    <a:pt x="4325" y="1097"/>
                  </a:cubicBezTo>
                  <a:cubicBezTo>
                    <a:pt x="3212" y="1097"/>
                    <a:pt x="2082" y="989"/>
                    <a:pt x="1596" y="928"/>
                  </a:cubicBezTo>
                  <a:lnTo>
                    <a:pt x="1392" y="371"/>
                  </a:lnTo>
                  <a:cubicBezTo>
                    <a:pt x="1392" y="371"/>
                    <a:pt x="1" y="3303"/>
                    <a:pt x="149" y="5715"/>
                  </a:cubicBezTo>
                  <a:lnTo>
                    <a:pt x="1745" y="4175"/>
                  </a:lnTo>
                  <a:cubicBezTo>
                    <a:pt x="2315" y="4987"/>
                    <a:pt x="3329" y="5311"/>
                    <a:pt x="4492" y="5311"/>
                  </a:cubicBezTo>
                  <a:cubicBezTo>
                    <a:pt x="6279" y="5311"/>
                    <a:pt x="8418" y="4544"/>
                    <a:pt x="9834" y="3600"/>
                  </a:cubicBezTo>
                  <a:cubicBezTo>
                    <a:pt x="9834" y="3600"/>
                    <a:pt x="8164" y="1837"/>
                    <a:pt x="7942" y="1373"/>
                  </a:cubicBezTo>
                  <a:lnTo>
                    <a:pt x="77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4"/>
            <p:cNvSpPr/>
            <p:nvPr/>
          </p:nvSpPr>
          <p:spPr>
            <a:xfrm>
              <a:off x="5316243" y="2256964"/>
              <a:ext cx="154749" cy="222697"/>
            </a:xfrm>
            <a:custGeom>
              <a:avLst/>
              <a:gdLst/>
              <a:ahLst/>
              <a:cxnLst/>
              <a:rect l="l" t="t" r="r" b="b"/>
              <a:pathLst>
                <a:path w="3193" h="4595" extrusionOk="0">
                  <a:moveTo>
                    <a:pt x="1480" y="1"/>
                  </a:moveTo>
                  <a:cubicBezTo>
                    <a:pt x="1335" y="1"/>
                    <a:pt x="1244" y="30"/>
                    <a:pt x="1244" y="30"/>
                  </a:cubicBezTo>
                  <a:cubicBezTo>
                    <a:pt x="1244" y="30"/>
                    <a:pt x="94" y="1904"/>
                    <a:pt x="1" y="4279"/>
                  </a:cubicBezTo>
                  <a:lnTo>
                    <a:pt x="3174" y="4594"/>
                  </a:lnTo>
                  <a:cubicBezTo>
                    <a:pt x="3174" y="4594"/>
                    <a:pt x="3192" y="1607"/>
                    <a:pt x="2598" y="698"/>
                  </a:cubicBezTo>
                  <a:cubicBezTo>
                    <a:pt x="2211" y="104"/>
                    <a:pt x="1751" y="1"/>
                    <a:pt x="14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4"/>
            <p:cNvSpPr/>
            <p:nvPr/>
          </p:nvSpPr>
          <p:spPr>
            <a:xfrm>
              <a:off x="5290168" y="2464301"/>
              <a:ext cx="432599" cy="247365"/>
            </a:xfrm>
            <a:custGeom>
              <a:avLst/>
              <a:gdLst/>
              <a:ahLst/>
              <a:cxnLst/>
              <a:rect l="l" t="t" r="r" b="b"/>
              <a:pathLst>
                <a:path w="8926" h="5104" extrusionOk="0">
                  <a:moveTo>
                    <a:pt x="539" y="1"/>
                  </a:moveTo>
                  <a:cubicBezTo>
                    <a:pt x="539" y="1"/>
                    <a:pt x="1" y="3415"/>
                    <a:pt x="966" y="4584"/>
                  </a:cubicBezTo>
                  <a:cubicBezTo>
                    <a:pt x="1281" y="4973"/>
                    <a:pt x="2271" y="5103"/>
                    <a:pt x="3450" y="5103"/>
                  </a:cubicBezTo>
                  <a:cubicBezTo>
                    <a:pt x="5808" y="5103"/>
                    <a:pt x="8925" y="4584"/>
                    <a:pt x="8925" y="4584"/>
                  </a:cubicBezTo>
                  <a:lnTo>
                    <a:pt x="8647" y="3192"/>
                  </a:lnTo>
                  <a:lnTo>
                    <a:pt x="3099" y="3081"/>
                  </a:lnTo>
                  <a:lnTo>
                    <a:pt x="3712" y="316"/>
                  </a:lnTo>
                  <a:lnTo>
                    <a:pt x="539" y="1"/>
                  </a:lnTo>
                  <a:close/>
                </a:path>
              </a:pathLst>
            </a:custGeom>
            <a:solidFill>
              <a:srgbClr val="FFA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4"/>
            <p:cNvSpPr/>
            <p:nvPr/>
          </p:nvSpPr>
          <p:spPr>
            <a:xfrm>
              <a:off x="5709204" y="2571507"/>
              <a:ext cx="194296" cy="114959"/>
            </a:xfrm>
            <a:custGeom>
              <a:avLst/>
              <a:gdLst/>
              <a:ahLst/>
              <a:cxnLst/>
              <a:rect l="l" t="t" r="r" b="b"/>
              <a:pathLst>
                <a:path w="4009" h="2372" extrusionOk="0">
                  <a:moveTo>
                    <a:pt x="2818" y="1"/>
                  </a:moveTo>
                  <a:cubicBezTo>
                    <a:pt x="2571" y="1"/>
                    <a:pt x="2330" y="17"/>
                    <a:pt x="2190" y="52"/>
                  </a:cubicBezTo>
                  <a:cubicBezTo>
                    <a:pt x="1819" y="145"/>
                    <a:pt x="1" y="980"/>
                    <a:pt x="1" y="980"/>
                  </a:cubicBezTo>
                  <a:lnTo>
                    <a:pt x="186" y="2372"/>
                  </a:lnTo>
                  <a:cubicBezTo>
                    <a:pt x="186" y="2372"/>
                    <a:pt x="2283" y="2353"/>
                    <a:pt x="2877" y="2149"/>
                  </a:cubicBezTo>
                  <a:cubicBezTo>
                    <a:pt x="3452" y="1926"/>
                    <a:pt x="3953" y="1555"/>
                    <a:pt x="3842" y="1462"/>
                  </a:cubicBezTo>
                  <a:cubicBezTo>
                    <a:pt x="3817" y="1442"/>
                    <a:pt x="3779" y="1433"/>
                    <a:pt x="3732" y="1433"/>
                  </a:cubicBezTo>
                  <a:cubicBezTo>
                    <a:pt x="3529" y="1433"/>
                    <a:pt x="3174" y="1592"/>
                    <a:pt x="3174" y="1592"/>
                  </a:cubicBezTo>
                  <a:lnTo>
                    <a:pt x="3137" y="1518"/>
                  </a:lnTo>
                  <a:cubicBezTo>
                    <a:pt x="3508" y="1407"/>
                    <a:pt x="4009" y="1091"/>
                    <a:pt x="3953" y="980"/>
                  </a:cubicBezTo>
                  <a:cubicBezTo>
                    <a:pt x="3918" y="897"/>
                    <a:pt x="3822" y="882"/>
                    <a:pt x="3757" y="882"/>
                  </a:cubicBezTo>
                  <a:cubicBezTo>
                    <a:pt x="3720" y="882"/>
                    <a:pt x="3693" y="887"/>
                    <a:pt x="3693" y="887"/>
                  </a:cubicBezTo>
                  <a:cubicBezTo>
                    <a:pt x="3693" y="887"/>
                    <a:pt x="4009" y="702"/>
                    <a:pt x="3786" y="553"/>
                  </a:cubicBezTo>
                  <a:cubicBezTo>
                    <a:pt x="3729" y="517"/>
                    <a:pt x="3605" y="504"/>
                    <a:pt x="3456" y="504"/>
                  </a:cubicBezTo>
                  <a:cubicBezTo>
                    <a:pt x="3073" y="504"/>
                    <a:pt x="2524" y="590"/>
                    <a:pt x="2524" y="590"/>
                  </a:cubicBezTo>
                  <a:lnTo>
                    <a:pt x="2413" y="442"/>
                  </a:lnTo>
                  <a:cubicBezTo>
                    <a:pt x="2413" y="442"/>
                    <a:pt x="3730" y="294"/>
                    <a:pt x="3675" y="127"/>
                  </a:cubicBezTo>
                  <a:cubicBezTo>
                    <a:pt x="3652" y="46"/>
                    <a:pt x="3226" y="1"/>
                    <a:pt x="2818" y="1"/>
                  </a:cubicBezTo>
                  <a:close/>
                </a:path>
              </a:pathLst>
            </a:custGeom>
            <a:solidFill>
              <a:srgbClr val="FFA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4"/>
            <p:cNvSpPr/>
            <p:nvPr/>
          </p:nvSpPr>
          <p:spPr>
            <a:xfrm>
              <a:off x="5933601" y="2544366"/>
              <a:ext cx="48804" cy="35331"/>
            </a:xfrm>
            <a:custGeom>
              <a:avLst/>
              <a:gdLst/>
              <a:ahLst/>
              <a:cxnLst/>
              <a:rect l="l" t="t" r="r" b="b"/>
              <a:pathLst>
                <a:path w="1007" h="729" extrusionOk="0">
                  <a:moveTo>
                    <a:pt x="769" y="0"/>
                  </a:moveTo>
                  <a:cubicBezTo>
                    <a:pt x="739" y="0"/>
                    <a:pt x="703" y="6"/>
                    <a:pt x="659" y="19"/>
                  </a:cubicBezTo>
                  <a:cubicBezTo>
                    <a:pt x="659" y="19"/>
                    <a:pt x="288" y="111"/>
                    <a:pt x="84" y="501"/>
                  </a:cubicBezTo>
                  <a:cubicBezTo>
                    <a:pt x="1" y="666"/>
                    <a:pt x="77" y="729"/>
                    <a:pt x="201" y="729"/>
                  </a:cubicBezTo>
                  <a:cubicBezTo>
                    <a:pt x="356" y="729"/>
                    <a:pt x="585" y="633"/>
                    <a:pt x="677" y="520"/>
                  </a:cubicBezTo>
                  <a:cubicBezTo>
                    <a:pt x="842" y="355"/>
                    <a:pt x="1007" y="0"/>
                    <a:pt x="769" y="0"/>
                  </a:cubicBezTo>
                  <a:close/>
                </a:path>
              </a:pathLst>
            </a:custGeom>
            <a:solidFill>
              <a:srgbClr val="DD8B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4"/>
            <p:cNvSpPr/>
            <p:nvPr/>
          </p:nvSpPr>
          <p:spPr>
            <a:xfrm>
              <a:off x="5929094" y="2574270"/>
              <a:ext cx="49144" cy="35186"/>
            </a:xfrm>
            <a:custGeom>
              <a:avLst/>
              <a:gdLst/>
              <a:ahLst/>
              <a:cxnLst/>
              <a:rect l="l" t="t" r="r" b="b"/>
              <a:pathLst>
                <a:path w="1014" h="726" extrusionOk="0">
                  <a:moveTo>
                    <a:pt x="742" y="1"/>
                  </a:moveTo>
                  <a:cubicBezTo>
                    <a:pt x="713" y="1"/>
                    <a:pt x="680" y="5"/>
                    <a:pt x="641" y="14"/>
                  </a:cubicBezTo>
                  <a:cubicBezTo>
                    <a:pt x="641" y="14"/>
                    <a:pt x="269" y="125"/>
                    <a:pt x="84" y="496"/>
                  </a:cubicBezTo>
                  <a:cubicBezTo>
                    <a:pt x="0" y="664"/>
                    <a:pt x="79" y="726"/>
                    <a:pt x="206" y="726"/>
                  </a:cubicBezTo>
                  <a:cubicBezTo>
                    <a:pt x="361" y="726"/>
                    <a:pt x="586" y="635"/>
                    <a:pt x="678" y="533"/>
                  </a:cubicBezTo>
                  <a:cubicBezTo>
                    <a:pt x="845" y="366"/>
                    <a:pt x="1013" y="1"/>
                    <a:pt x="742" y="1"/>
                  </a:cubicBezTo>
                  <a:close/>
                </a:path>
              </a:pathLst>
            </a:custGeom>
            <a:solidFill>
              <a:srgbClr val="DD8B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4"/>
            <p:cNvSpPr/>
            <p:nvPr/>
          </p:nvSpPr>
          <p:spPr>
            <a:xfrm>
              <a:off x="5925459" y="2593802"/>
              <a:ext cx="48853" cy="35428"/>
            </a:xfrm>
            <a:custGeom>
              <a:avLst/>
              <a:gdLst/>
              <a:ahLst/>
              <a:cxnLst/>
              <a:rect l="l" t="t" r="r" b="b"/>
              <a:pathLst>
                <a:path w="1008" h="731" extrusionOk="0">
                  <a:moveTo>
                    <a:pt x="770" y="1"/>
                  </a:moveTo>
                  <a:cubicBezTo>
                    <a:pt x="740" y="1"/>
                    <a:pt x="704" y="7"/>
                    <a:pt x="660" y="19"/>
                  </a:cubicBezTo>
                  <a:cubicBezTo>
                    <a:pt x="660" y="19"/>
                    <a:pt x="289" y="130"/>
                    <a:pt x="85" y="501"/>
                  </a:cubicBezTo>
                  <a:cubicBezTo>
                    <a:pt x="1" y="669"/>
                    <a:pt x="80" y="731"/>
                    <a:pt x="207" y="731"/>
                  </a:cubicBezTo>
                  <a:cubicBezTo>
                    <a:pt x="362" y="731"/>
                    <a:pt x="587" y="640"/>
                    <a:pt x="678" y="539"/>
                  </a:cubicBezTo>
                  <a:cubicBezTo>
                    <a:pt x="843" y="357"/>
                    <a:pt x="1008" y="1"/>
                    <a:pt x="770" y="1"/>
                  </a:cubicBezTo>
                  <a:close/>
                </a:path>
              </a:pathLst>
            </a:custGeom>
            <a:solidFill>
              <a:srgbClr val="DD8B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4"/>
            <p:cNvSpPr/>
            <p:nvPr/>
          </p:nvSpPr>
          <p:spPr>
            <a:xfrm>
              <a:off x="5926380" y="2620022"/>
              <a:ext cx="39160" cy="28352"/>
            </a:xfrm>
            <a:custGeom>
              <a:avLst/>
              <a:gdLst/>
              <a:ahLst/>
              <a:cxnLst/>
              <a:rect l="l" t="t" r="r" b="b"/>
              <a:pathLst>
                <a:path w="808" h="585" extrusionOk="0">
                  <a:moveTo>
                    <a:pt x="606" y="1"/>
                  </a:moveTo>
                  <a:cubicBezTo>
                    <a:pt x="580" y="1"/>
                    <a:pt x="549" y="6"/>
                    <a:pt x="511" y="16"/>
                  </a:cubicBezTo>
                  <a:cubicBezTo>
                    <a:pt x="511" y="16"/>
                    <a:pt x="214" y="90"/>
                    <a:pt x="66" y="406"/>
                  </a:cubicBezTo>
                  <a:cubicBezTo>
                    <a:pt x="0" y="537"/>
                    <a:pt x="57" y="585"/>
                    <a:pt x="154" y="585"/>
                  </a:cubicBezTo>
                  <a:cubicBezTo>
                    <a:pt x="278" y="585"/>
                    <a:pt x="465" y="507"/>
                    <a:pt x="548" y="424"/>
                  </a:cubicBezTo>
                  <a:cubicBezTo>
                    <a:pt x="663" y="293"/>
                    <a:pt x="807" y="1"/>
                    <a:pt x="606" y="1"/>
                  </a:cubicBezTo>
                  <a:close/>
                </a:path>
              </a:pathLst>
            </a:custGeom>
            <a:solidFill>
              <a:srgbClr val="DD8B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4"/>
            <p:cNvSpPr/>
            <p:nvPr/>
          </p:nvSpPr>
          <p:spPr>
            <a:xfrm>
              <a:off x="5887268" y="3519983"/>
              <a:ext cx="167301" cy="179611"/>
            </a:xfrm>
            <a:custGeom>
              <a:avLst/>
              <a:gdLst/>
              <a:ahLst/>
              <a:cxnLst/>
              <a:rect l="l" t="t" r="r" b="b"/>
              <a:pathLst>
                <a:path w="3452" h="3706" extrusionOk="0">
                  <a:moveTo>
                    <a:pt x="298" y="1"/>
                  </a:moveTo>
                  <a:lnTo>
                    <a:pt x="427" y="1968"/>
                  </a:lnTo>
                  <a:cubicBezTo>
                    <a:pt x="427" y="1968"/>
                    <a:pt x="1" y="2858"/>
                    <a:pt x="75" y="2951"/>
                  </a:cubicBezTo>
                  <a:cubicBezTo>
                    <a:pt x="131" y="3044"/>
                    <a:pt x="650" y="3526"/>
                    <a:pt x="984" y="3619"/>
                  </a:cubicBezTo>
                  <a:cubicBezTo>
                    <a:pt x="1140" y="3662"/>
                    <a:pt x="1336" y="3706"/>
                    <a:pt x="1544" y="3706"/>
                  </a:cubicBezTo>
                  <a:cubicBezTo>
                    <a:pt x="1782" y="3706"/>
                    <a:pt x="2036" y="3649"/>
                    <a:pt x="2264" y="3471"/>
                  </a:cubicBezTo>
                  <a:cubicBezTo>
                    <a:pt x="2691" y="3137"/>
                    <a:pt x="3452" y="3118"/>
                    <a:pt x="3452" y="3118"/>
                  </a:cubicBezTo>
                  <a:lnTo>
                    <a:pt x="2338" y="2135"/>
                  </a:lnTo>
                  <a:lnTo>
                    <a:pt x="2524" y="242"/>
                  </a:lnTo>
                  <a:lnTo>
                    <a:pt x="298" y="1"/>
                  </a:lnTo>
                  <a:close/>
                </a:path>
              </a:pathLst>
            </a:custGeom>
            <a:solidFill>
              <a:srgbClr val="FFA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4"/>
            <p:cNvSpPr/>
            <p:nvPr/>
          </p:nvSpPr>
          <p:spPr>
            <a:xfrm>
              <a:off x="6196626" y="3504716"/>
              <a:ext cx="226622" cy="145298"/>
            </a:xfrm>
            <a:custGeom>
              <a:avLst/>
              <a:gdLst/>
              <a:ahLst/>
              <a:cxnLst/>
              <a:rect l="l" t="t" r="r" b="b"/>
              <a:pathLst>
                <a:path w="4676" h="2998" extrusionOk="0">
                  <a:moveTo>
                    <a:pt x="1800" y="1"/>
                  </a:moveTo>
                  <a:lnTo>
                    <a:pt x="0" y="539"/>
                  </a:lnTo>
                  <a:lnTo>
                    <a:pt x="557" y="1893"/>
                  </a:lnTo>
                  <a:cubicBezTo>
                    <a:pt x="557" y="1893"/>
                    <a:pt x="742" y="2654"/>
                    <a:pt x="835" y="2914"/>
                  </a:cubicBezTo>
                  <a:cubicBezTo>
                    <a:pt x="861" y="2973"/>
                    <a:pt x="940" y="2998"/>
                    <a:pt x="1053" y="2998"/>
                  </a:cubicBezTo>
                  <a:cubicBezTo>
                    <a:pt x="1434" y="2998"/>
                    <a:pt x="2198" y="2723"/>
                    <a:pt x="2598" y="2580"/>
                  </a:cubicBezTo>
                  <a:cubicBezTo>
                    <a:pt x="3117" y="2394"/>
                    <a:pt x="4156" y="1856"/>
                    <a:pt x="4156" y="1856"/>
                  </a:cubicBezTo>
                  <a:cubicBezTo>
                    <a:pt x="4156" y="1856"/>
                    <a:pt x="4453" y="1132"/>
                    <a:pt x="4564" y="947"/>
                  </a:cubicBezTo>
                  <a:cubicBezTo>
                    <a:pt x="4676" y="743"/>
                    <a:pt x="2431" y="798"/>
                    <a:pt x="2282" y="743"/>
                  </a:cubicBezTo>
                  <a:cubicBezTo>
                    <a:pt x="2115" y="706"/>
                    <a:pt x="1800" y="1"/>
                    <a:pt x="1800" y="1"/>
                  </a:cubicBezTo>
                  <a:close/>
                </a:path>
              </a:pathLst>
            </a:custGeom>
            <a:solidFill>
              <a:srgbClr val="FFA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4"/>
            <p:cNvSpPr/>
            <p:nvPr/>
          </p:nvSpPr>
          <p:spPr>
            <a:xfrm>
              <a:off x="6229001" y="3540193"/>
              <a:ext cx="297672" cy="158723"/>
            </a:xfrm>
            <a:custGeom>
              <a:avLst/>
              <a:gdLst/>
              <a:ahLst/>
              <a:cxnLst/>
              <a:rect l="l" t="t" r="r" b="b"/>
              <a:pathLst>
                <a:path w="6142" h="3275" extrusionOk="0">
                  <a:moveTo>
                    <a:pt x="4862" y="1"/>
                  </a:moveTo>
                  <a:cubicBezTo>
                    <a:pt x="4142" y="1"/>
                    <a:pt x="3377" y="85"/>
                    <a:pt x="3377" y="85"/>
                  </a:cubicBezTo>
                  <a:cubicBezTo>
                    <a:pt x="3377" y="85"/>
                    <a:pt x="3043" y="178"/>
                    <a:pt x="2783" y="753"/>
                  </a:cubicBezTo>
                  <a:cubicBezTo>
                    <a:pt x="2524" y="1347"/>
                    <a:pt x="1559" y="1699"/>
                    <a:pt x="1113" y="1848"/>
                  </a:cubicBezTo>
                  <a:cubicBezTo>
                    <a:pt x="1043" y="1874"/>
                    <a:pt x="967" y="1885"/>
                    <a:pt x="889" y="1885"/>
                  </a:cubicBezTo>
                  <a:cubicBezTo>
                    <a:pt x="474" y="1885"/>
                    <a:pt x="0" y="1569"/>
                    <a:pt x="0" y="1569"/>
                  </a:cubicBezTo>
                  <a:lnTo>
                    <a:pt x="0" y="1569"/>
                  </a:lnTo>
                  <a:cubicBezTo>
                    <a:pt x="0" y="1569"/>
                    <a:pt x="204" y="2887"/>
                    <a:pt x="390" y="3165"/>
                  </a:cubicBezTo>
                  <a:cubicBezTo>
                    <a:pt x="446" y="3241"/>
                    <a:pt x="566" y="3274"/>
                    <a:pt x="729" y="3274"/>
                  </a:cubicBezTo>
                  <a:cubicBezTo>
                    <a:pt x="1163" y="3274"/>
                    <a:pt x="1893" y="3040"/>
                    <a:pt x="2486" y="2757"/>
                  </a:cubicBezTo>
                  <a:cubicBezTo>
                    <a:pt x="3303" y="2349"/>
                    <a:pt x="6142" y="809"/>
                    <a:pt x="6104" y="308"/>
                  </a:cubicBezTo>
                  <a:cubicBezTo>
                    <a:pt x="6087" y="65"/>
                    <a:pt x="5492" y="1"/>
                    <a:pt x="48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3" name="Google Shape;853;p54"/>
          <p:cNvSpPr/>
          <p:nvPr/>
        </p:nvSpPr>
        <p:spPr>
          <a:xfrm>
            <a:off x="6964466" y="2186570"/>
            <a:ext cx="138513" cy="654714"/>
          </a:xfrm>
          <a:custGeom>
            <a:avLst/>
            <a:gdLst/>
            <a:ahLst/>
            <a:cxnLst/>
            <a:rect l="l" t="t" r="r" b="b"/>
            <a:pathLst>
              <a:path w="2858" h="13509" extrusionOk="0">
                <a:moveTo>
                  <a:pt x="0" y="1"/>
                </a:moveTo>
                <a:lnTo>
                  <a:pt x="650" y="13508"/>
                </a:lnTo>
                <a:lnTo>
                  <a:pt x="2858" y="13508"/>
                </a:lnTo>
                <a:lnTo>
                  <a:pt x="1874" y="1"/>
                </a:ln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4"/>
          <p:cNvSpPr/>
          <p:nvPr/>
        </p:nvSpPr>
        <p:spPr>
          <a:xfrm>
            <a:off x="6544790" y="3090948"/>
            <a:ext cx="1010738" cy="22536"/>
          </a:xfrm>
          <a:custGeom>
            <a:avLst/>
            <a:gdLst/>
            <a:ahLst/>
            <a:cxnLst/>
            <a:rect l="l" t="t" r="r" b="b"/>
            <a:pathLst>
              <a:path w="20855" h="465" extrusionOk="0">
                <a:moveTo>
                  <a:pt x="408" y="1"/>
                </a:moveTo>
                <a:cubicBezTo>
                  <a:pt x="186" y="1"/>
                  <a:pt x="0" y="94"/>
                  <a:pt x="0" y="224"/>
                </a:cubicBezTo>
                <a:cubicBezTo>
                  <a:pt x="0" y="354"/>
                  <a:pt x="186" y="465"/>
                  <a:pt x="408" y="465"/>
                </a:cubicBezTo>
                <a:lnTo>
                  <a:pt x="20447" y="465"/>
                </a:lnTo>
                <a:cubicBezTo>
                  <a:pt x="20669" y="465"/>
                  <a:pt x="20855" y="354"/>
                  <a:pt x="20855" y="224"/>
                </a:cubicBezTo>
                <a:cubicBezTo>
                  <a:pt x="20855" y="94"/>
                  <a:pt x="20669" y="1"/>
                  <a:pt x="20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4"/>
          <p:cNvSpPr/>
          <p:nvPr/>
        </p:nvSpPr>
        <p:spPr>
          <a:xfrm>
            <a:off x="6544790" y="3160773"/>
            <a:ext cx="1010738" cy="22536"/>
          </a:xfrm>
          <a:custGeom>
            <a:avLst/>
            <a:gdLst/>
            <a:ahLst/>
            <a:cxnLst/>
            <a:rect l="l" t="t" r="r" b="b"/>
            <a:pathLst>
              <a:path w="20855" h="465" extrusionOk="0">
                <a:moveTo>
                  <a:pt x="408" y="1"/>
                </a:moveTo>
                <a:cubicBezTo>
                  <a:pt x="186" y="1"/>
                  <a:pt x="0" y="94"/>
                  <a:pt x="0" y="224"/>
                </a:cubicBezTo>
                <a:cubicBezTo>
                  <a:pt x="0" y="354"/>
                  <a:pt x="186" y="465"/>
                  <a:pt x="408" y="465"/>
                </a:cubicBezTo>
                <a:lnTo>
                  <a:pt x="20447" y="465"/>
                </a:lnTo>
                <a:cubicBezTo>
                  <a:pt x="20669" y="465"/>
                  <a:pt x="20855" y="354"/>
                  <a:pt x="20855" y="224"/>
                </a:cubicBezTo>
                <a:cubicBezTo>
                  <a:pt x="20855" y="94"/>
                  <a:pt x="20669" y="1"/>
                  <a:pt x="20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55"/>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29</a:t>
            </a:fld>
            <a:endParaRPr/>
          </a:p>
        </p:txBody>
      </p:sp>
      <p:sp>
        <p:nvSpPr>
          <p:cNvPr id="861" name="Google Shape;861;p55"/>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Awards</a:t>
            </a:r>
            <a:endParaRPr/>
          </a:p>
        </p:txBody>
      </p:sp>
      <p:sp>
        <p:nvSpPr>
          <p:cNvPr id="862" name="Google Shape;862;p55"/>
          <p:cNvSpPr txBox="1">
            <a:spLocks noGrp="1"/>
          </p:cNvSpPr>
          <p:nvPr>
            <p:ph type="title" idx="2"/>
          </p:nvPr>
        </p:nvSpPr>
        <p:spPr>
          <a:xfrm>
            <a:off x="780806" y="2803534"/>
            <a:ext cx="21948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a:t>
            </a:r>
            <a:endParaRPr/>
          </a:p>
        </p:txBody>
      </p:sp>
      <p:sp>
        <p:nvSpPr>
          <p:cNvPr id="863" name="Google Shape;863;p55"/>
          <p:cNvSpPr txBox="1">
            <a:spLocks noGrp="1"/>
          </p:cNvSpPr>
          <p:nvPr>
            <p:ph type="subTitle" idx="1"/>
          </p:nvPr>
        </p:nvSpPr>
        <p:spPr>
          <a:xfrm>
            <a:off x="780800" y="3277735"/>
            <a:ext cx="2194800" cy="66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Despite being red, Mars is actually a cold place. It’s full of iron oxide dust</a:t>
            </a:r>
            <a:endParaRPr/>
          </a:p>
        </p:txBody>
      </p:sp>
      <p:sp>
        <p:nvSpPr>
          <p:cNvPr id="864" name="Google Shape;864;p55"/>
          <p:cNvSpPr txBox="1">
            <a:spLocks noGrp="1"/>
          </p:cNvSpPr>
          <p:nvPr>
            <p:ph type="title" idx="3"/>
          </p:nvPr>
        </p:nvSpPr>
        <p:spPr>
          <a:xfrm>
            <a:off x="3470978" y="2803534"/>
            <a:ext cx="21948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a:t>
            </a:r>
            <a:endParaRPr/>
          </a:p>
        </p:txBody>
      </p:sp>
      <p:sp>
        <p:nvSpPr>
          <p:cNvPr id="865" name="Google Shape;865;p55"/>
          <p:cNvSpPr txBox="1">
            <a:spLocks noGrp="1"/>
          </p:cNvSpPr>
          <p:nvPr>
            <p:ph type="subTitle" idx="4"/>
          </p:nvPr>
        </p:nvSpPr>
        <p:spPr>
          <a:xfrm>
            <a:off x="3470977" y="3277735"/>
            <a:ext cx="2194800" cy="66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the closest planet to the Sun and the smallest one in the Solar System</a:t>
            </a:r>
            <a:endParaRPr/>
          </a:p>
        </p:txBody>
      </p:sp>
      <p:sp>
        <p:nvSpPr>
          <p:cNvPr id="866" name="Google Shape;866;p55"/>
          <p:cNvSpPr/>
          <p:nvPr/>
        </p:nvSpPr>
        <p:spPr>
          <a:xfrm>
            <a:off x="879775" y="1801724"/>
            <a:ext cx="884700" cy="8850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5"/>
          <p:cNvSpPr/>
          <p:nvPr/>
        </p:nvSpPr>
        <p:spPr>
          <a:xfrm>
            <a:off x="3569950" y="1801724"/>
            <a:ext cx="884700" cy="885000"/>
          </a:xfrm>
          <a:prstGeom prst="ellipse">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5"/>
          <p:cNvSpPr/>
          <p:nvPr/>
        </p:nvSpPr>
        <p:spPr>
          <a:xfrm>
            <a:off x="6260125" y="1801724"/>
            <a:ext cx="884700" cy="885000"/>
          </a:xfrm>
          <a:prstGeom prst="ellipse">
            <a:avLst/>
          </a:prstGeom>
          <a:solidFill>
            <a:srgbClr val="5CFFF8">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5"/>
          <p:cNvSpPr txBox="1">
            <a:spLocks noGrp="1"/>
          </p:cNvSpPr>
          <p:nvPr>
            <p:ph type="title" idx="5"/>
          </p:nvPr>
        </p:nvSpPr>
        <p:spPr>
          <a:xfrm>
            <a:off x="6161153" y="2803534"/>
            <a:ext cx="21948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a:t>
            </a:r>
            <a:endParaRPr/>
          </a:p>
        </p:txBody>
      </p:sp>
      <p:sp>
        <p:nvSpPr>
          <p:cNvPr id="870" name="Google Shape;870;p55"/>
          <p:cNvSpPr txBox="1">
            <a:spLocks noGrp="1"/>
          </p:cNvSpPr>
          <p:nvPr>
            <p:ph type="subTitle" idx="6"/>
          </p:nvPr>
        </p:nvSpPr>
        <p:spPr>
          <a:xfrm>
            <a:off x="6161150" y="3277735"/>
            <a:ext cx="2194800" cy="66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has a beautiful name and is the second planet from the Sun</a:t>
            </a:r>
            <a:endParaRPr/>
          </a:p>
        </p:txBody>
      </p:sp>
      <p:grpSp>
        <p:nvGrpSpPr>
          <p:cNvPr id="871" name="Google Shape;871;p55"/>
          <p:cNvGrpSpPr/>
          <p:nvPr/>
        </p:nvGrpSpPr>
        <p:grpSpPr>
          <a:xfrm>
            <a:off x="3797411" y="2029330"/>
            <a:ext cx="429777" cy="429788"/>
            <a:chOff x="5642475" y="1435075"/>
            <a:chExt cx="481975" cy="481825"/>
          </a:xfrm>
        </p:grpSpPr>
        <p:sp>
          <p:nvSpPr>
            <p:cNvPr id="872" name="Google Shape;872;p55"/>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3" name="Google Shape;873;p55"/>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 name="Google Shape;874;p55"/>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5" name="Google Shape;875;p55"/>
          <p:cNvGrpSpPr/>
          <p:nvPr/>
        </p:nvGrpSpPr>
        <p:grpSpPr>
          <a:xfrm>
            <a:off x="6487593" y="2029343"/>
            <a:ext cx="429762" cy="429763"/>
            <a:chOff x="-37804925" y="3953450"/>
            <a:chExt cx="315075" cy="318225"/>
          </a:xfrm>
        </p:grpSpPr>
        <p:sp>
          <p:nvSpPr>
            <p:cNvPr id="876" name="Google Shape;876;p55"/>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5"/>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5"/>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55"/>
          <p:cNvGrpSpPr/>
          <p:nvPr/>
        </p:nvGrpSpPr>
        <p:grpSpPr>
          <a:xfrm>
            <a:off x="1107235" y="2029346"/>
            <a:ext cx="429780" cy="429758"/>
            <a:chOff x="4991425" y="3234750"/>
            <a:chExt cx="296175" cy="297225"/>
          </a:xfrm>
        </p:grpSpPr>
        <p:sp>
          <p:nvSpPr>
            <p:cNvPr id="880" name="Google Shape;880;p5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0"/>
          <p:cNvSpPr/>
          <p:nvPr/>
        </p:nvSpPr>
        <p:spPr>
          <a:xfrm>
            <a:off x="5068847" y="977025"/>
            <a:ext cx="3131400" cy="31452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0"/>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3</a:t>
            </a:fld>
            <a:endParaRPr/>
          </a:p>
        </p:txBody>
      </p:sp>
      <p:sp>
        <p:nvSpPr>
          <p:cNvPr id="389" name="Google Shape;389;p40"/>
          <p:cNvSpPr txBox="1">
            <a:spLocks noGrp="1"/>
          </p:cNvSpPr>
          <p:nvPr>
            <p:ph type="title"/>
          </p:nvPr>
        </p:nvSpPr>
        <p:spPr>
          <a:xfrm>
            <a:off x="714000" y="1311025"/>
            <a:ext cx="3912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RU" dirty="0"/>
              <a:t>Наша команда</a:t>
            </a:r>
            <a:endParaRPr dirty="0"/>
          </a:p>
        </p:txBody>
      </p:sp>
      <p:sp>
        <p:nvSpPr>
          <p:cNvPr id="394" name="Google Shape;394;p40"/>
          <p:cNvSpPr txBox="1">
            <a:spLocks noGrp="1"/>
          </p:cNvSpPr>
          <p:nvPr>
            <p:ph type="subTitle" idx="1"/>
          </p:nvPr>
        </p:nvSpPr>
        <p:spPr>
          <a:xfrm>
            <a:off x="714000" y="1925800"/>
            <a:ext cx="3912300" cy="208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latin typeface="Futura Medium" panose="020B0602020204020303" pitchFamily="34" charset="-79"/>
                <a:cs typeface="Futura Medium" panose="020B0602020204020303" pitchFamily="34" charset="-79"/>
              </a:rPr>
              <a:t>Г. Тобольск</a:t>
            </a:r>
            <a:br>
              <a:rPr lang="ru-RU" dirty="0">
                <a:latin typeface="Futura Medium" panose="020B0602020204020303" pitchFamily="34" charset="-79"/>
                <a:cs typeface="Futura Medium" panose="020B0602020204020303" pitchFamily="34" charset="-79"/>
              </a:rPr>
            </a:br>
            <a:br>
              <a:rPr lang="ru-RU" dirty="0">
                <a:latin typeface="Futura Medium" panose="020B0602020204020303" pitchFamily="34" charset="-79"/>
                <a:cs typeface="Futura Medium" panose="020B0602020204020303" pitchFamily="34" charset="-79"/>
              </a:rPr>
            </a:br>
            <a:r>
              <a:rPr lang="ru-RU" dirty="0">
                <a:latin typeface="Futura Medium" panose="020B0602020204020303" pitchFamily="34" charset="-79"/>
                <a:cs typeface="Futura Medium" panose="020B0602020204020303" pitchFamily="34" charset="-79"/>
              </a:rPr>
              <a:t>«Технопарк </a:t>
            </a:r>
            <a:r>
              <a:rPr lang="ru-RU" dirty="0" err="1">
                <a:latin typeface="Futura Medium" panose="020B0602020204020303" pitchFamily="34" charset="-79"/>
                <a:cs typeface="Futura Medium" panose="020B0602020204020303" pitchFamily="34" charset="-79"/>
              </a:rPr>
              <a:t>Кванториум</a:t>
            </a:r>
            <a:r>
              <a:rPr lang="ru-RU" dirty="0">
                <a:latin typeface="Futura Medium" panose="020B0602020204020303" pitchFamily="34" charset="-79"/>
                <a:cs typeface="Futura Medium" panose="020B0602020204020303" pitchFamily="34" charset="-79"/>
              </a:rPr>
              <a:t>-Тобольск»</a:t>
            </a:r>
          </a:p>
          <a:p>
            <a:pPr marL="0" lvl="0" indent="0" algn="l" rtl="0">
              <a:spcBef>
                <a:spcPts val="0"/>
              </a:spcBef>
              <a:spcAft>
                <a:spcPts val="0"/>
              </a:spcAft>
              <a:buNone/>
            </a:pPr>
            <a:endParaRPr lang="en" dirty="0">
              <a:latin typeface="Futura Medium" panose="020B0602020204020303" pitchFamily="34" charset="-79"/>
              <a:cs typeface="Futura Medium" panose="020B0602020204020303" pitchFamily="34" charset="-79"/>
            </a:endParaRPr>
          </a:p>
        </p:txBody>
      </p:sp>
      <p:cxnSp>
        <p:nvCxnSpPr>
          <p:cNvPr id="431" name="Google Shape;431;p40"/>
          <p:cNvCxnSpPr/>
          <p:nvPr/>
        </p:nvCxnSpPr>
        <p:spPr>
          <a:xfrm rot="10800000" flipH="1">
            <a:off x="3835476" y="1542975"/>
            <a:ext cx="860083" cy="600"/>
          </a:xfrm>
          <a:prstGeom prst="straightConnector1">
            <a:avLst/>
          </a:prstGeom>
          <a:noFill/>
          <a:ln w="19050" cap="flat" cmpd="sng">
            <a:solidFill>
              <a:schemeClr val="accent4"/>
            </a:solidFill>
            <a:prstDash val="solid"/>
            <a:round/>
            <a:headEnd type="none" w="med" len="med"/>
            <a:tailEnd type="none" w="med" len="med"/>
          </a:ln>
        </p:spPr>
      </p:cxnSp>
      <p:pic>
        <p:nvPicPr>
          <p:cNvPr id="3" name="Рисунок 2">
            <a:extLst>
              <a:ext uri="{FF2B5EF4-FFF2-40B4-BE49-F238E27FC236}">
                <a16:creationId xmlns:a16="http://schemas.microsoft.com/office/drawing/2014/main" id="{FE12A75B-D1EB-3446-8468-AEBA08CAFF37}"/>
              </a:ext>
            </a:extLst>
          </p:cNvPr>
          <p:cNvPicPr>
            <a:picLocks noChangeAspect="1"/>
          </p:cNvPicPr>
          <p:nvPr/>
        </p:nvPicPr>
        <p:blipFill>
          <a:blip r:embed="rId3"/>
          <a:stretch>
            <a:fillRect/>
          </a:stretch>
        </p:blipFill>
        <p:spPr>
          <a:xfrm>
            <a:off x="5232118" y="1136803"/>
            <a:ext cx="2806096" cy="2806096"/>
          </a:xfrm>
          <a:prstGeom prst="rect">
            <a:avLst/>
          </a:prstGeom>
        </p:spPr>
      </p:pic>
      <p:pic>
        <p:nvPicPr>
          <p:cNvPr id="4" name="Рисунок 3">
            <a:extLst>
              <a:ext uri="{FF2B5EF4-FFF2-40B4-BE49-F238E27FC236}">
                <a16:creationId xmlns:a16="http://schemas.microsoft.com/office/drawing/2014/main" id="{AC97165A-0760-4F47-8487-61693425BA89}"/>
              </a:ext>
            </a:extLst>
          </p:cNvPr>
          <p:cNvPicPr>
            <a:picLocks noChangeAspect="1"/>
          </p:cNvPicPr>
          <p:nvPr/>
        </p:nvPicPr>
        <p:blipFill>
          <a:blip r:embed="rId4"/>
          <a:stretch>
            <a:fillRect/>
          </a:stretch>
        </p:blipFill>
        <p:spPr>
          <a:xfrm>
            <a:off x="933421" y="2968450"/>
            <a:ext cx="1334129" cy="1334129"/>
          </a:xfrm>
          <a:prstGeom prst="rect">
            <a:avLst/>
          </a:prstGeom>
        </p:spPr>
      </p:pic>
      <p:pic>
        <p:nvPicPr>
          <p:cNvPr id="6" name="Рисунок 5">
            <a:extLst>
              <a:ext uri="{FF2B5EF4-FFF2-40B4-BE49-F238E27FC236}">
                <a16:creationId xmlns:a16="http://schemas.microsoft.com/office/drawing/2014/main" id="{9E87C491-D826-B742-91B8-C4B03C75F4FF}"/>
              </a:ext>
            </a:extLst>
          </p:cNvPr>
          <p:cNvPicPr>
            <a:picLocks noChangeAspect="1"/>
          </p:cNvPicPr>
          <p:nvPr/>
        </p:nvPicPr>
        <p:blipFill>
          <a:blip r:embed="rId5"/>
          <a:stretch>
            <a:fillRect/>
          </a:stretch>
        </p:blipFill>
        <p:spPr>
          <a:xfrm>
            <a:off x="2789047" y="2968450"/>
            <a:ext cx="1334129" cy="133412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89"/>
        <p:cNvGrpSpPr/>
        <p:nvPr/>
      </p:nvGrpSpPr>
      <p:grpSpPr>
        <a:xfrm>
          <a:off x="0" y="0"/>
          <a:ext cx="0" cy="0"/>
          <a:chOff x="0" y="0"/>
          <a:chExt cx="0" cy="0"/>
        </a:xfrm>
      </p:grpSpPr>
      <p:sp>
        <p:nvSpPr>
          <p:cNvPr id="890" name="Google Shape;890;p56"/>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30</a:t>
            </a:fld>
            <a:endParaRPr/>
          </a:p>
        </p:txBody>
      </p:sp>
      <p:sp>
        <p:nvSpPr>
          <p:cNvPr id="891" name="Google Shape;891;p56"/>
          <p:cNvSpPr txBox="1">
            <a:spLocks noGrp="1"/>
          </p:cNvSpPr>
          <p:nvPr>
            <p:ph type="body" idx="1"/>
          </p:nvPr>
        </p:nvSpPr>
        <p:spPr>
          <a:xfrm>
            <a:off x="714000" y="3982308"/>
            <a:ext cx="77133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sp>
        <p:nvSpPr>
          <p:cNvPr id="892" name="Google Shape;892;p56"/>
          <p:cNvSpPr/>
          <p:nvPr/>
        </p:nvSpPr>
        <p:spPr>
          <a:xfrm>
            <a:off x="-449425" y="3895375"/>
            <a:ext cx="1845900" cy="18459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57"/>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31</a:t>
            </a:fld>
            <a:endParaRPr/>
          </a:p>
        </p:txBody>
      </p:sp>
      <p:grpSp>
        <p:nvGrpSpPr>
          <p:cNvPr id="898" name="Google Shape;898;p57"/>
          <p:cNvGrpSpPr/>
          <p:nvPr/>
        </p:nvGrpSpPr>
        <p:grpSpPr>
          <a:xfrm>
            <a:off x="2768194" y="1637751"/>
            <a:ext cx="3604649" cy="2569470"/>
            <a:chOff x="914129" y="1730923"/>
            <a:chExt cx="3789581" cy="2681280"/>
          </a:xfrm>
        </p:grpSpPr>
        <p:sp>
          <p:nvSpPr>
            <p:cNvPr id="899" name="Google Shape;899;p57"/>
            <p:cNvSpPr/>
            <p:nvPr/>
          </p:nvSpPr>
          <p:spPr>
            <a:xfrm>
              <a:off x="914129" y="1961225"/>
              <a:ext cx="1514637" cy="2450978"/>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7"/>
            <p:cNvSpPr/>
            <p:nvPr/>
          </p:nvSpPr>
          <p:spPr>
            <a:xfrm>
              <a:off x="2161382" y="1730923"/>
              <a:ext cx="594218" cy="676912"/>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7"/>
            <p:cNvSpPr/>
            <p:nvPr/>
          </p:nvSpPr>
          <p:spPr>
            <a:xfrm>
              <a:off x="2328910" y="1882269"/>
              <a:ext cx="2374800" cy="2047373"/>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7"/>
            <p:cNvSpPr/>
            <p:nvPr/>
          </p:nvSpPr>
          <p:spPr>
            <a:xfrm>
              <a:off x="4083876" y="3390977"/>
              <a:ext cx="200371" cy="110725"/>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7"/>
            <p:cNvSpPr/>
            <p:nvPr/>
          </p:nvSpPr>
          <p:spPr>
            <a:xfrm>
              <a:off x="3920700" y="3419582"/>
              <a:ext cx="326448" cy="235400"/>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7"/>
            <p:cNvSpPr/>
            <p:nvPr/>
          </p:nvSpPr>
          <p:spPr>
            <a:xfrm>
              <a:off x="4084077" y="3668612"/>
              <a:ext cx="563601" cy="473940"/>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5" name="Google Shape;905;p57"/>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Market size</a:t>
            </a:r>
            <a:endParaRPr/>
          </a:p>
        </p:txBody>
      </p:sp>
      <p:sp>
        <p:nvSpPr>
          <p:cNvPr id="906" name="Google Shape;906;p57"/>
          <p:cNvSpPr txBox="1"/>
          <p:nvPr/>
        </p:nvSpPr>
        <p:spPr>
          <a:xfrm>
            <a:off x="714125" y="2903738"/>
            <a:ext cx="1833900" cy="457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Montserrat ExtraBold"/>
                <a:ea typeface="Montserrat ExtraBold"/>
                <a:cs typeface="Montserrat ExtraBold"/>
                <a:sym typeface="Montserrat ExtraBold"/>
              </a:rPr>
              <a:t>Jupiter</a:t>
            </a:r>
            <a:endParaRPr sz="1800">
              <a:solidFill>
                <a:schemeClr val="lt1"/>
              </a:solidFill>
              <a:latin typeface="Montserrat ExtraBold"/>
              <a:ea typeface="Montserrat ExtraBold"/>
              <a:cs typeface="Montserrat ExtraBold"/>
              <a:sym typeface="Montserrat ExtraBold"/>
            </a:endParaRPr>
          </a:p>
        </p:txBody>
      </p:sp>
      <p:sp>
        <p:nvSpPr>
          <p:cNvPr id="907" name="Google Shape;907;p57"/>
          <p:cNvSpPr txBox="1"/>
          <p:nvPr/>
        </p:nvSpPr>
        <p:spPr>
          <a:xfrm>
            <a:off x="714000" y="3377935"/>
            <a:ext cx="1833900" cy="668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Jupiter is a gas giant and the biggest planet in the Solar System</a:t>
            </a:r>
            <a:endParaRPr>
              <a:solidFill>
                <a:schemeClr val="lt1"/>
              </a:solidFill>
              <a:latin typeface="Barlow Semi Condensed Medium"/>
              <a:ea typeface="Barlow Semi Condensed Medium"/>
              <a:cs typeface="Barlow Semi Condensed Medium"/>
              <a:sym typeface="Barlow Semi Condensed Medium"/>
            </a:endParaRPr>
          </a:p>
        </p:txBody>
      </p:sp>
      <p:sp>
        <p:nvSpPr>
          <p:cNvPr id="908" name="Google Shape;908;p57"/>
          <p:cNvSpPr txBox="1"/>
          <p:nvPr/>
        </p:nvSpPr>
        <p:spPr>
          <a:xfrm>
            <a:off x="6588700" y="2903738"/>
            <a:ext cx="1833900" cy="457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a:solidFill>
                  <a:schemeClr val="lt1"/>
                </a:solidFill>
                <a:latin typeface="Montserrat ExtraBold"/>
                <a:ea typeface="Montserrat ExtraBold"/>
                <a:cs typeface="Montserrat ExtraBold"/>
                <a:sym typeface="Montserrat ExtraBold"/>
              </a:rPr>
              <a:t>Venus</a:t>
            </a:r>
            <a:endParaRPr sz="1800">
              <a:solidFill>
                <a:schemeClr val="lt1"/>
              </a:solidFill>
              <a:latin typeface="Montserrat ExtraBold"/>
              <a:ea typeface="Montserrat ExtraBold"/>
              <a:cs typeface="Montserrat ExtraBold"/>
              <a:sym typeface="Montserrat ExtraBold"/>
            </a:endParaRPr>
          </a:p>
        </p:txBody>
      </p:sp>
      <p:sp>
        <p:nvSpPr>
          <p:cNvPr id="909" name="Google Shape;909;p57"/>
          <p:cNvSpPr txBox="1"/>
          <p:nvPr/>
        </p:nvSpPr>
        <p:spPr>
          <a:xfrm>
            <a:off x="6588701" y="3377935"/>
            <a:ext cx="1833900" cy="668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Venus has a beautiful name and is the second planet from the Sun</a:t>
            </a:r>
            <a:endParaRPr>
              <a:solidFill>
                <a:schemeClr val="lt1"/>
              </a:solidFill>
              <a:latin typeface="Barlow Semi Condensed Medium"/>
              <a:ea typeface="Barlow Semi Condensed Medium"/>
              <a:cs typeface="Barlow Semi Condensed Medium"/>
              <a:sym typeface="Barlow Semi Condensed Medium"/>
            </a:endParaRPr>
          </a:p>
        </p:txBody>
      </p:sp>
      <p:sp>
        <p:nvSpPr>
          <p:cNvPr id="910" name="Google Shape;910;p57"/>
          <p:cNvSpPr/>
          <p:nvPr/>
        </p:nvSpPr>
        <p:spPr>
          <a:xfrm>
            <a:off x="791246" y="1798934"/>
            <a:ext cx="1037700" cy="1038000"/>
          </a:xfrm>
          <a:prstGeom prst="ellipse">
            <a:avLst/>
          </a:prstGeom>
          <a:solidFill>
            <a:srgbClr val="FDFF5C">
              <a:alpha val="45980"/>
            </a:srgbClr>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400" b="1">
                <a:solidFill>
                  <a:schemeClr val="accent3"/>
                </a:solidFill>
                <a:latin typeface="Barlow Semi Condensed"/>
                <a:ea typeface="Barlow Semi Condensed"/>
                <a:cs typeface="Barlow Semi Condensed"/>
                <a:sym typeface="Barlow Semi Condensed"/>
              </a:rPr>
              <a:t>36%</a:t>
            </a:r>
            <a:endParaRPr sz="2400" b="1">
              <a:solidFill>
                <a:schemeClr val="accent3"/>
              </a:solidFill>
              <a:latin typeface="Barlow Semi Condensed"/>
              <a:ea typeface="Barlow Semi Condensed"/>
              <a:cs typeface="Barlow Semi Condensed"/>
              <a:sym typeface="Barlow Semi Condensed"/>
            </a:endParaRPr>
          </a:p>
        </p:txBody>
      </p:sp>
      <p:sp>
        <p:nvSpPr>
          <p:cNvPr id="911" name="Google Shape;911;p57"/>
          <p:cNvSpPr/>
          <p:nvPr/>
        </p:nvSpPr>
        <p:spPr>
          <a:xfrm>
            <a:off x="7318093" y="1798934"/>
            <a:ext cx="1037700" cy="1038000"/>
          </a:xfrm>
          <a:prstGeom prst="ellipse">
            <a:avLst/>
          </a:prstGeom>
          <a:solidFill>
            <a:srgbClr val="5CFFF8">
              <a:alpha val="38390"/>
            </a:srgbClr>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400" b="1">
                <a:solidFill>
                  <a:schemeClr val="accent4"/>
                </a:solidFill>
                <a:latin typeface="Barlow Semi Condensed"/>
                <a:ea typeface="Barlow Semi Condensed"/>
                <a:cs typeface="Barlow Semi Condensed"/>
                <a:sym typeface="Barlow Semi Condensed"/>
              </a:rPr>
              <a:t>64%</a:t>
            </a:r>
            <a:endParaRPr sz="2400" b="1">
              <a:solidFill>
                <a:schemeClr val="accent4"/>
              </a:solidFill>
              <a:latin typeface="Barlow Semi Condensed"/>
              <a:ea typeface="Barlow Semi Condensed"/>
              <a:cs typeface="Barlow Semi Condensed"/>
              <a:sym typeface="Barlow Semi Condense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58"/>
          <p:cNvSpPr/>
          <p:nvPr/>
        </p:nvSpPr>
        <p:spPr>
          <a:xfrm>
            <a:off x="3561108" y="3740118"/>
            <a:ext cx="774300" cy="774600"/>
          </a:xfrm>
          <a:prstGeom prst="ellipse">
            <a:avLst/>
          </a:prstGeom>
          <a:solidFill>
            <a:srgbClr val="955CFF">
              <a:alpha val="23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8"/>
          <p:cNvSpPr/>
          <p:nvPr/>
        </p:nvSpPr>
        <p:spPr>
          <a:xfrm>
            <a:off x="2607274" y="1793375"/>
            <a:ext cx="778200" cy="778500"/>
          </a:xfrm>
          <a:prstGeom prst="ellipse">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8"/>
          <p:cNvSpPr/>
          <p:nvPr/>
        </p:nvSpPr>
        <p:spPr>
          <a:xfrm>
            <a:off x="1122100" y="1793375"/>
            <a:ext cx="778200" cy="7785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8"/>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Target</a:t>
            </a:r>
            <a:endParaRPr/>
          </a:p>
        </p:txBody>
      </p:sp>
      <p:sp>
        <p:nvSpPr>
          <p:cNvPr id="920" name="Google Shape;920;p58"/>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32</a:t>
            </a:fld>
            <a:endParaRPr/>
          </a:p>
        </p:txBody>
      </p:sp>
      <p:grpSp>
        <p:nvGrpSpPr>
          <p:cNvPr id="921" name="Google Shape;921;p58"/>
          <p:cNvGrpSpPr/>
          <p:nvPr/>
        </p:nvGrpSpPr>
        <p:grpSpPr>
          <a:xfrm>
            <a:off x="2812312" y="1977432"/>
            <a:ext cx="368123" cy="410140"/>
            <a:chOff x="-55595775" y="3982375"/>
            <a:chExt cx="319025" cy="319250"/>
          </a:xfrm>
        </p:grpSpPr>
        <p:sp>
          <p:nvSpPr>
            <p:cNvPr id="922" name="Google Shape;922;p58"/>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8"/>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8"/>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8"/>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8"/>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8"/>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58"/>
          <p:cNvGrpSpPr/>
          <p:nvPr/>
        </p:nvGrpSpPr>
        <p:grpSpPr>
          <a:xfrm>
            <a:off x="1327143" y="1978397"/>
            <a:ext cx="368115" cy="408192"/>
            <a:chOff x="-57162350" y="3982000"/>
            <a:chExt cx="287500" cy="318825"/>
          </a:xfrm>
        </p:grpSpPr>
        <p:sp>
          <p:nvSpPr>
            <p:cNvPr id="929" name="Google Shape;929;p58"/>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8"/>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8"/>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8"/>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8"/>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8"/>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8"/>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8"/>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7" name="Google Shape;937;p58"/>
          <p:cNvSpPr txBox="1"/>
          <p:nvPr/>
        </p:nvSpPr>
        <p:spPr>
          <a:xfrm>
            <a:off x="1007650" y="1301950"/>
            <a:ext cx="1775100" cy="31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Montserrat ExtraBold"/>
                <a:ea typeface="Montserrat ExtraBold"/>
                <a:cs typeface="Montserrat ExtraBold"/>
                <a:sym typeface="Montserrat ExtraBold"/>
              </a:rPr>
              <a:t>Gender</a:t>
            </a:r>
            <a:endParaRPr sz="1800">
              <a:solidFill>
                <a:schemeClr val="lt1"/>
              </a:solidFill>
              <a:latin typeface="Montserrat ExtraBold"/>
              <a:ea typeface="Montserrat ExtraBold"/>
              <a:cs typeface="Montserrat ExtraBold"/>
              <a:sym typeface="Montserrat ExtraBold"/>
            </a:endParaRPr>
          </a:p>
        </p:txBody>
      </p:sp>
      <p:sp>
        <p:nvSpPr>
          <p:cNvPr id="938" name="Google Shape;938;p58"/>
          <p:cNvSpPr txBox="1"/>
          <p:nvPr/>
        </p:nvSpPr>
        <p:spPr>
          <a:xfrm>
            <a:off x="1976500" y="3846018"/>
            <a:ext cx="1281900" cy="56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Mars is actually a cold place</a:t>
            </a:r>
            <a:endParaRPr>
              <a:solidFill>
                <a:schemeClr val="lt1"/>
              </a:solidFill>
              <a:latin typeface="Barlow Semi Condensed Medium"/>
              <a:ea typeface="Barlow Semi Condensed Medium"/>
              <a:cs typeface="Barlow Semi Condensed Medium"/>
              <a:sym typeface="Barlow Semi Condensed Medium"/>
            </a:endParaRPr>
          </a:p>
        </p:txBody>
      </p:sp>
      <p:sp>
        <p:nvSpPr>
          <p:cNvPr id="939" name="Google Shape;939;p58"/>
          <p:cNvSpPr txBox="1"/>
          <p:nvPr/>
        </p:nvSpPr>
        <p:spPr>
          <a:xfrm>
            <a:off x="958600" y="2709273"/>
            <a:ext cx="1105200" cy="35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5"/>
                </a:solidFill>
                <a:latin typeface="Barlow Semi Condensed"/>
                <a:ea typeface="Barlow Semi Condensed"/>
                <a:cs typeface="Barlow Semi Condensed"/>
                <a:sym typeface="Barlow Semi Condensed"/>
              </a:rPr>
              <a:t>57%</a:t>
            </a:r>
            <a:endParaRPr sz="2400" b="1">
              <a:solidFill>
                <a:schemeClr val="accent5"/>
              </a:solidFill>
              <a:latin typeface="Barlow Semi Condensed"/>
              <a:ea typeface="Barlow Semi Condensed"/>
              <a:cs typeface="Barlow Semi Condensed"/>
              <a:sym typeface="Barlow Semi Condensed"/>
            </a:endParaRPr>
          </a:p>
        </p:txBody>
      </p:sp>
      <p:sp>
        <p:nvSpPr>
          <p:cNvPr id="940" name="Google Shape;940;p58"/>
          <p:cNvSpPr txBox="1"/>
          <p:nvPr/>
        </p:nvSpPr>
        <p:spPr>
          <a:xfrm>
            <a:off x="2443774" y="2709273"/>
            <a:ext cx="1105200" cy="35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3"/>
                </a:solidFill>
                <a:latin typeface="Barlow Semi Condensed"/>
                <a:ea typeface="Barlow Semi Condensed"/>
                <a:cs typeface="Barlow Semi Condensed"/>
                <a:sym typeface="Barlow Semi Condensed"/>
              </a:rPr>
              <a:t>43%</a:t>
            </a:r>
            <a:endParaRPr sz="2400" b="1">
              <a:solidFill>
                <a:schemeClr val="accent3"/>
              </a:solidFill>
              <a:latin typeface="Barlow Semi Condensed"/>
              <a:ea typeface="Barlow Semi Condensed"/>
              <a:cs typeface="Barlow Semi Condensed"/>
              <a:sym typeface="Barlow Semi Condensed"/>
            </a:endParaRPr>
          </a:p>
        </p:txBody>
      </p:sp>
      <p:sp>
        <p:nvSpPr>
          <p:cNvPr id="941" name="Google Shape;941;p58"/>
          <p:cNvSpPr txBox="1"/>
          <p:nvPr/>
        </p:nvSpPr>
        <p:spPr>
          <a:xfrm>
            <a:off x="1007650" y="3262273"/>
            <a:ext cx="1775100" cy="31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Montserrat ExtraBold"/>
                <a:ea typeface="Montserrat ExtraBold"/>
                <a:cs typeface="Montserrat ExtraBold"/>
                <a:sym typeface="Montserrat ExtraBold"/>
              </a:rPr>
              <a:t>Hobbies</a:t>
            </a:r>
            <a:endParaRPr sz="1800">
              <a:solidFill>
                <a:schemeClr val="lt1"/>
              </a:solidFill>
              <a:latin typeface="Montserrat ExtraBold"/>
              <a:ea typeface="Montserrat ExtraBold"/>
              <a:cs typeface="Montserrat ExtraBold"/>
              <a:sym typeface="Montserrat ExtraBold"/>
            </a:endParaRPr>
          </a:p>
        </p:txBody>
      </p:sp>
      <p:sp>
        <p:nvSpPr>
          <p:cNvPr id="942" name="Google Shape;942;p58"/>
          <p:cNvSpPr/>
          <p:nvPr/>
        </p:nvSpPr>
        <p:spPr>
          <a:xfrm>
            <a:off x="1124058" y="3740118"/>
            <a:ext cx="774300" cy="774600"/>
          </a:xfrm>
          <a:prstGeom prst="ellipse">
            <a:avLst/>
          </a:prstGeom>
          <a:solidFill>
            <a:srgbClr val="5CFFF8">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8"/>
          <p:cNvSpPr/>
          <p:nvPr/>
        </p:nvSpPr>
        <p:spPr>
          <a:xfrm>
            <a:off x="5998158" y="3740118"/>
            <a:ext cx="774300" cy="7746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8"/>
          <p:cNvSpPr txBox="1"/>
          <p:nvPr/>
        </p:nvSpPr>
        <p:spPr>
          <a:xfrm>
            <a:off x="4411600" y="3846018"/>
            <a:ext cx="1281900" cy="56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Earth is where we all live</a:t>
            </a:r>
            <a:endParaRPr>
              <a:solidFill>
                <a:schemeClr val="lt1"/>
              </a:solidFill>
              <a:latin typeface="Barlow Semi Condensed Medium"/>
              <a:ea typeface="Barlow Semi Condensed Medium"/>
              <a:cs typeface="Barlow Semi Condensed Medium"/>
              <a:sym typeface="Barlow Semi Condensed Medium"/>
            </a:endParaRPr>
          </a:p>
        </p:txBody>
      </p:sp>
      <p:sp>
        <p:nvSpPr>
          <p:cNvPr id="945" name="Google Shape;945;p58"/>
          <p:cNvSpPr txBox="1"/>
          <p:nvPr/>
        </p:nvSpPr>
        <p:spPr>
          <a:xfrm>
            <a:off x="6846700" y="3846018"/>
            <a:ext cx="1281900" cy="56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Saturn has several rings</a:t>
            </a:r>
            <a:endParaRPr>
              <a:solidFill>
                <a:schemeClr val="lt1"/>
              </a:solidFill>
              <a:latin typeface="Barlow Semi Condensed Medium"/>
              <a:ea typeface="Barlow Semi Condensed Medium"/>
              <a:cs typeface="Barlow Semi Condensed Medium"/>
              <a:sym typeface="Barlow Semi Condensed Medium"/>
            </a:endParaRPr>
          </a:p>
        </p:txBody>
      </p:sp>
      <p:grpSp>
        <p:nvGrpSpPr>
          <p:cNvPr id="946" name="Google Shape;946;p58"/>
          <p:cNvGrpSpPr/>
          <p:nvPr/>
        </p:nvGrpSpPr>
        <p:grpSpPr>
          <a:xfrm>
            <a:off x="1314609" y="3930829"/>
            <a:ext cx="393197" cy="393177"/>
            <a:chOff x="898875" y="244725"/>
            <a:chExt cx="481800" cy="423500"/>
          </a:xfrm>
        </p:grpSpPr>
        <p:sp>
          <p:nvSpPr>
            <p:cNvPr id="947" name="Google Shape;947;p58"/>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8" name="Google Shape;948;p58"/>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9" name="Google Shape;949;p58"/>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0" name="Google Shape;950;p58"/>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1" name="Google Shape;951;p58"/>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2" name="Google Shape;952;p58"/>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3" name="Google Shape;953;p58"/>
          <p:cNvGrpSpPr/>
          <p:nvPr/>
        </p:nvGrpSpPr>
        <p:grpSpPr>
          <a:xfrm>
            <a:off x="6188705" y="3930833"/>
            <a:ext cx="393205" cy="393169"/>
            <a:chOff x="914900" y="3806450"/>
            <a:chExt cx="451700" cy="481825"/>
          </a:xfrm>
        </p:grpSpPr>
        <p:sp>
          <p:nvSpPr>
            <p:cNvPr id="954" name="Google Shape;954;p58"/>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5" name="Google Shape;955;p58"/>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6" name="Google Shape;956;p58"/>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7" name="Google Shape;957;p58"/>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8" name="Google Shape;958;p58"/>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59" name="Google Shape;959;p58"/>
          <p:cNvSpPr txBox="1"/>
          <p:nvPr/>
        </p:nvSpPr>
        <p:spPr>
          <a:xfrm>
            <a:off x="4626750" y="1301950"/>
            <a:ext cx="1775100" cy="31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Montserrat ExtraBold"/>
                <a:ea typeface="Montserrat ExtraBold"/>
                <a:cs typeface="Montserrat ExtraBold"/>
                <a:sym typeface="Montserrat ExtraBold"/>
              </a:rPr>
              <a:t>Age range</a:t>
            </a:r>
            <a:endParaRPr sz="1800">
              <a:solidFill>
                <a:schemeClr val="lt1"/>
              </a:solidFill>
              <a:latin typeface="Montserrat ExtraBold"/>
              <a:ea typeface="Montserrat ExtraBold"/>
              <a:cs typeface="Montserrat ExtraBold"/>
              <a:sym typeface="Montserrat ExtraBold"/>
            </a:endParaRPr>
          </a:p>
        </p:txBody>
      </p:sp>
      <p:sp>
        <p:nvSpPr>
          <p:cNvPr id="960" name="Google Shape;960;p58"/>
          <p:cNvSpPr txBox="1">
            <a:spLocks noGrp="1"/>
          </p:cNvSpPr>
          <p:nvPr>
            <p:ph type="title"/>
          </p:nvPr>
        </p:nvSpPr>
        <p:spPr>
          <a:xfrm>
            <a:off x="4626750" y="1798325"/>
            <a:ext cx="908700" cy="26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accent5"/>
                </a:solidFill>
                <a:latin typeface="Barlow Semi Condensed"/>
                <a:ea typeface="Barlow Semi Condensed"/>
                <a:cs typeface="Barlow Semi Condensed"/>
                <a:sym typeface="Barlow Semi Condensed"/>
              </a:rPr>
              <a:t>21-32</a:t>
            </a:r>
            <a:endParaRPr sz="1800" b="1">
              <a:solidFill>
                <a:schemeClr val="accent5"/>
              </a:solidFill>
              <a:latin typeface="Barlow Semi Condensed"/>
              <a:ea typeface="Barlow Semi Condensed"/>
              <a:cs typeface="Barlow Semi Condensed"/>
              <a:sym typeface="Barlow Semi Condensed"/>
            </a:endParaRPr>
          </a:p>
        </p:txBody>
      </p:sp>
      <p:sp>
        <p:nvSpPr>
          <p:cNvPr id="961" name="Google Shape;961;p58"/>
          <p:cNvSpPr txBox="1">
            <a:spLocks noGrp="1"/>
          </p:cNvSpPr>
          <p:nvPr>
            <p:ph type="title"/>
          </p:nvPr>
        </p:nvSpPr>
        <p:spPr>
          <a:xfrm>
            <a:off x="7636800" y="1798317"/>
            <a:ext cx="794100" cy="265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accent5"/>
                </a:solidFill>
                <a:latin typeface="Barlow Semi Condensed"/>
                <a:ea typeface="Barlow Semi Condensed"/>
                <a:cs typeface="Barlow Semi Condensed"/>
                <a:sym typeface="Barlow Semi Condensed"/>
              </a:rPr>
              <a:t>70%</a:t>
            </a:r>
            <a:endParaRPr sz="1800" b="1">
              <a:solidFill>
                <a:schemeClr val="accent5"/>
              </a:solidFill>
              <a:latin typeface="Barlow Semi Condensed"/>
              <a:ea typeface="Barlow Semi Condensed"/>
              <a:cs typeface="Barlow Semi Condensed"/>
              <a:sym typeface="Barlow Semi Condensed"/>
            </a:endParaRPr>
          </a:p>
        </p:txBody>
      </p:sp>
      <p:sp>
        <p:nvSpPr>
          <p:cNvPr id="962" name="Google Shape;962;p58"/>
          <p:cNvSpPr txBox="1">
            <a:spLocks noGrp="1"/>
          </p:cNvSpPr>
          <p:nvPr>
            <p:ph type="title"/>
          </p:nvPr>
        </p:nvSpPr>
        <p:spPr>
          <a:xfrm>
            <a:off x="4626750" y="2294801"/>
            <a:ext cx="908700" cy="26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accent3"/>
                </a:solidFill>
                <a:latin typeface="Barlow Semi Condensed"/>
                <a:ea typeface="Barlow Semi Condensed"/>
                <a:cs typeface="Barlow Semi Condensed"/>
                <a:sym typeface="Barlow Semi Condensed"/>
              </a:rPr>
              <a:t>33-45</a:t>
            </a:r>
            <a:endParaRPr sz="1800" b="1">
              <a:solidFill>
                <a:schemeClr val="accent3"/>
              </a:solidFill>
              <a:latin typeface="Barlow Semi Condensed"/>
              <a:ea typeface="Barlow Semi Condensed"/>
              <a:cs typeface="Barlow Semi Condensed"/>
              <a:sym typeface="Barlow Semi Condensed"/>
            </a:endParaRPr>
          </a:p>
        </p:txBody>
      </p:sp>
      <p:sp>
        <p:nvSpPr>
          <p:cNvPr id="963" name="Google Shape;963;p58"/>
          <p:cNvSpPr txBox="1">
            <a:spLocks noGrp="1"/>
          </p:cNvSpPr>
          <p:nvPr>
            <p:ph type="title"/>
          </p:nvPr>
        </p:nvSpPr>
        <p:spPr>
          <a:xfrm>
            <a:off x="7636800" y="2294801"/>
            <a:ext cx="794100" cy="265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accent3"/>
                </a:solidFill>
                <a:latin typeface="Barlow Semi Condensed"/>
                <a:ea typeface="Barlow Semi Condensed"/>
                <a:cs typeface="Barlow Semi Condensed"/>
                <a:sym typeface="Barlow Semi Condensed"/>
              </a:rPr>
              <a:t>61%</a:t>
            </a:r>
            <a:endParaRPr sz="1800" b="1">
              <a:solidFill>
                <a:schemeClr val="accent3"/>
              </a:solidFill>
              <a:latin typeface="Barlow Semi Condensed"/>
              <a:ea typeface="Barlow Semi Condensed"/>
              <a:cs typeface="Barlow Semi Condensed"/>
              <a:sym typeface="Barlow Semi Condensed"/>
            </a:endParaRPr>
          </a:p>
        </p:txBody>
      </p:sp>
      <p:sp>
        <p:nvSpPr>
          <p:cNvPr id="964" name="Google Shape;964;p58"/>
          <p:cNvSpPr/>
          <p:nvPr/>
        </p:nvSpPr>
        <p:spPr>
          <a:xfrm>
            <a:off x="6677625" y="1826100"/>
            <a:ext cx="548700" cy="210000"/>
          </a:xfrm>
          <a:prstGeom prst="roundRect">
            <a:avLst>
              <a:gd name="adj" fmla="val 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8"/>
          <p:cNvSpPr txBox="1">
            <a:spLocks noGrp="1"/>
          </p:cNvSpPr>
          <p:nvPr>
            <p:ph type="title"/>
          </p:nvPr>
        </p:nvSpPr>
        <p:spPr>
          <a:xfrm>
            <a:off x="4626750" y="2791274"/>
            <a:ext cx="908700" cy="26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accent4"/>
                </a:solidFill>
                <a:latin typeface="Barlow Semi Condensed"/>
                <a:ea typeface="Barlow Semi Condensed"/>
                <a:cs typeface="Barlow Semi Condensed"/>
                <a:sym typeface="Barlow Semi Condensed"/>
              </a:rPr>
              <a:t>46-56</a:t>
            </a:r>
            <a:endParaRPr sz="1800" b="1">
              <a:solidFill>
                <a:schemeClr val="accent4"/>
              </a:solidFill>
              <a:latin typeface="Barlow Semi Condensed"/>
              <a:ea typeface="Barlow Semi Condensed"/>
              <a:cs typeface="Barlow Semi Condensed"/>
              <a:sym typeface="Barlow Semi Condensed"/>
            </a:endParaRPr>
          </a:p>
        </p:txBody>
      </p:sp>
      <p:sp>
        <p:nvSpPr>
          <p:cNvPr id="966" name="Google Shape;966;p58"/>
          <p:cNvSpPr txBox="1">
            <a:spLocks noGrp="1"/>
          </p:cNvSpPr>
          <p:nvPr>
            <p:ph type="title"/>
          </p:nvPr>
        </p:nvSpPr>
        <p:spPr>
          <a:xfrm>
            <a:off x="7636800" y="2791274"/>
            <a:ext cx="794100" cy="265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accent4"/>
                </a:solidFill>
                <a:latin typeface="Barlow Semi Condensed"/>
                <a:ea typeface="Barlow Semi Condensed"/>
                <a:cs typeface="Barlow Semi Condensed"/>
                <a:sym typeface="Barlow Semi Condensed"/>
              </a:rPr>
              <a:t>39%</a:t>
            </a:r>
            <a:endParaRPr sz="1800" b="1">
              <a:solidFill>
                <a:schemeClr val="accent4"/>
              </a:solidFill>
              <a:latin typeface="Barlow Semi Condensed"/>
              <a:ea typeface="Barlow Semi Condensed"/>
              <a:cs typeface="Barlow Semi Condensed"/>
              <a:sym typeface="Barlow Semi Condensed"/>
            </a:endParaRPr>
          </a:p>
        </p:txBody>
      </p:sp>
      <p:grpSp>
        <p:nvGrpSpPr>
          <p:cNvPr id="967" name="Google Shape;967;p58"/>
          <p:cNvGrpSpPr/>
          <p:nvPr/>
        </p:nvGrpSpPr>
        <p:grpSpPr>
          <a:xfrm>
            <a:off x="3751660" y="3930818"/>
            <a:ext cx="393194" cy="393200"/>
            <a:chOff x="-40378075" y="3267450"/>
            <a:chExt cx="317425" cy="289075"/>
          </a:xfrm>
        </p:grpSpPr>
        <p:sp>
          <p:nvSpPr>
            <p:cNvPr id="968" name="Google Shape;968;p58"/>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8"/>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8"/>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8"/>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72" name="Google Shape;972;p58"/>
          <p:cNvCxnSpPr>
            <a:stCxn id="961" idx="1"/>
            <a:endCxn id="960" idx="3"/>
          </p:cNvCxnSpPr>
          <p:nvPr/>
        </p:nvCxnSpPr>
        <p:spPr>
          <a:xfrm rot="10800000">
            <a:off x="5535600" y="1931067"/>
            <a:ext cx="2101200" cy="0"/>
          </a:xfrm>
          <a:prstGeom prst="straightConnector1">
            <a:avLst/>
          </a:prstGeom>
          <a:noFill/>
          <a:ln w="19050" cap="flat" cmpd="sng">
            <a:solidFill>
              <a:schemeClr val="accent5"/>
            </a:solidFill>
            <a:prstDash val="solid"/>
            <a:round/>
            <a:headEnd type="none" w="med" len="med"/>
            <a:tailEnd type="none" w="med" len="med"/>
          </a:ln>
        </p:spPr>
      </p:cxnSp>
      <p:sp>
        <p:nvSpPr>
          <p:cNvPr id="973" name="Google Shape;973;p58"/>
          <p:cNvSpPr/>
          <p:nvPr/>
        </p:nvSpPr>
        <p:spPr>
          <a:xfrm>
            <a:off x="6449025" y="2322550"/>
            <a:ext cx="548700" cy="210000"/>
          </a:xfrm>
          <a:prstGeom prst="roundRect">
            <a:avLst>
              <a:gd name="adj"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4" name="Google Shape;974;p58"/>
          <p:cNvCxnSpPr/>
          <p:nvPr/>
        </p:nvCxnSpPr>
        <p:spPr>
          <a:xfrm rot="10800000">
            <a:off x="5535600" y="2427517"/>
            <a:ext cx="2101200" cy="0"/>
          </a:xfrm>
          <a:prstGeom prst="straightConnector1">
            <a:avLst/>
          </a:prstGeom>
          <a:noFill/>
          <a:ln w="19050" cap="flat" cmpd="sng">
            <a:solidFill>
              <a:schemeClr val="accent3"/>
            </a:solidFill>
            <a:prstDash val="solid"/>
            <a:round/>
            <a:headEnd type="none" w="med" len="med"/>
            <a:tailEnd type="none" w="med" len="med"/>
          </a:ln>
        </p:spPr>
      </p:cxnSp>
      <p:sp>
        <p:nvSpPr>
          <p:cNvPr id="975" name="Google Shape;975;p58"/>
          <p:cNvSpPr/>
          <p:nvPr/>
        </p:nvSpPr>
        <p:spPr>
          <a:xfrm>
            <a:off x="5915625" y="2819750"/>
            <a:ext cx="548700" cy="210000"/>
          </a:xfrm>
          <a:prstGeom prst="roundRect">
            <a:avLst>
              <a:gd name="adj"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6" name="Google Shape;976;p58"/>
          <p:cNvCxnSpPr/>
          <p:nvPr/>
        </p:nvCxnSpPr>
        <p:spPr>
          <a:xfrm rot="10800000">
            <a:off x="5535600" y="2924717"/>
            <a:ext cx="2101200" cy="0"/>
          </a:xfrm>
          <a:prstGeom prst="straightConnector1">
            <a:avLst/>
          </a:prstGeom>
          <a:noFill/>
          <a:ln w="19050" cap="flat" cmpd="sng">
            <a:solidFill>
              <a:schemeClr val="accent4"/>
            </a:solidFill>
            <a:prstDash val="solid"/>
            <a:round/>
            <a:headEnd type="none" w="med" len="med"/>
            <a:tailEnd type="non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60"/>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33</a:t>
            </a:fld>
            <a:endParaRPr/>
          </a:p>
        </p:txBody>
      </p:sp>
      <p:sp>
        <p:nvSpPr>
          <p:cNvPr id="994" name="Google Shape;994;p60"/>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Main competitors</a:t>
            </a:r>
            <a:endParaRPr/>
          </a:p>
        </p:txBody>
      </p:sp>
      <p:sp>
        <p:nvSpPr>
          <p:cNvPr id="995" name="Google Shape;995;p60"/>
          <p:cNvSpPr txBox="1">
            <a:spLocks noGrp="1"/>
          </p:cNvSpPr>
          <p:nvPr>
            <p:ph type="title" idx="2"/>
          </p:nvPr>
        </p:nvSpPr>
        <p:spPr>
          <a:xfrm>
            <a:off x="2253661" y="1549950"/>
            <a:ext cx="20001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a:t>
            </a:r>
            <a:endParaRPr/>
          </a:p>
        </p:txBody>
      </p:sp>
      <p:sp>
        <p:nvSpPr>
          <p:cNvPr id="996" name="Google Shape;996;p60"/>
          <p:cNvSpPr txBox="1">
            <a:spLocks noGrp="1"/>
          </p:cNvSpPr>
          <p:nvPr>
            <p:ph type="subTitle" idx="1"/>
          </p:nvPr>
        </p:nvSpPr>
        <p:spPr>
          <a:xfrm>
            <a:off x="2253656" y="2007457"/>
            <a:ext cx="2000100" cy="76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the closest planet to the Sun and the smallest one in the Solar System</a:t>
            </a:r>
            <a:endParaRPr/>
          </a:p>
        </p:txBody>
      </p:sp>
      <p:sp>
        <p:nvSpPr>
          <p:cNvPr id="997" name="Google Shape;997;p60"/>
          <p:cNvSpPr txBox="1">
            <a:spLocks noGrp="1"/>
          </p:cNvSpPr>
          <p:nvPr>
            <p:ph type="title" idx="3"/>
          </p:nvPr>
        </p:nvSpPr>
        <p:spPr>
          <a:xfrm>
            <a:off x="6042986" y="1549940"/>
            <a:ext cx="18861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a:t>
            </a:r>
            <a:endParaRPr/>
          </a:p>
        </p:txBody>
      </p:sp>
      <p:sp>
        <p:nvSpPr>
          <p:cNvPr id="998" name="Google Shape;998;p60"/>
          <p:cNvSpPr txBox="1">
            <a:spLocks noGrp="1"/>
          </p:cNvSpPr>
          <p:nvPr>
            <p:ph type="subTitle" idx="4"/>
          </p:nvPr>
        </p:nvSpPr>
        <p:spPr>
          <a:xfrm>
            <a:off x="6042981" y="2007449"/>
            <a:ext cx="1886100" cy="76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999" name="Google Shape;999;p60"/>
          <p:cNvSpPr txBox="1">
            <a:spLocks noGrp="1"/>
          </p:cNvSpPr>
          <p:nvPr>
            <p:ph type="title" idx="5"/>
          </p:nvPr>
        </p:nvSpPr>
        <p:spPr>
          <a:xfrm>
            <a:off x="2253661" y="3144250"/>
            <a:ext cx="20001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a:t>
            </a:r>
            <a:endParaRPr/>
          </a:p>
        </p:txBody>
      </p:sp>
      <p:sp>
        <p:nvSpPr>
          <p:cNvPr id="1000" name="Google Shape;1000;p60"/>
          <p:cNvSpPr txBox="1">
            <a:spLocks noGrp="1"/>
          </p:cNvSpPr>
          <p:nvPr>
            <p:ph type="subTitle" idx="6"/>
          </p:nvPr>
        </p:nvSpPr>
        <p:spPr>
          <a:xfrm>
            <a:off x="2253656" y="3601749"/>
            <a:ext cx="2000100" cy="76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 is a gas giant and the biggest planet in the Solar System</a:t>
            </a:r>
            <a:endParaRPr/>
          </a:p>
        </p:txBody>
      </p:sp>
      <p:sp>
        <p:nvSpPr>
          <p:cNvPr id="1001" name="Google Shape;1001;p60"/>
          <p:cNvSpPr txBox="1">
            <a:spLocks noGrp="1"/>
          </p:cNvSpPr>
          <p:nvPr>
            <p:ph type="title" idx="7"/>
          </p:nvPr>
        </p:nvSpPr>
        <p:spPr>
          <a:xfrm>
            <a:off x="6042986" y="3144246"/>
            <a:ext cx="18861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a:t>
            </a:r>
            <a:endParaRPr/>
          </a:p>
        </p:txBody>
      </p:sp>
      <p:sp>
        <p:nvSpPr>
          <p:cNvPr id="1002" name="Google Shape;1002;p60"/>
          <p:cNvSpPr txBox="1">
            <a:spLocks noGrp="1"/>
          </p:cNvSpPr>
          <p:nvPr>
            <p:ph type="subTitle" idx="8"/>
          </p:nvPr>
        </p:nvSpPr>
        <p:spPr>
          <a:xfrm>
            <a:off x="6042981" y="3601746"/>
            <a:ext cx="1886100" cy="76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the fourth largest object by diameter in the Solar System </a:t>
            </a:r>
            <a:endParaRPr/>
          </a:p>
        </p:txBody>
      </p:sp>
      <p:sp>
        <p:nvSpPr>
          <p:cNvPr id="1003" name="Google Shape;1003;p60"/>
          <p:cNvSpPr/>
          <p:nvPr/>
        </p:nvSpPr>
        <p:spPr>
          <a:xfrm>
            <a:off x="1216556" y="1731598"/>
            <a:ext cx="884700" cy="8850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0"/>
          <p:cNvSpPr/>
          <p:nvPr/>
        </p:nvSpPr>
        <p:spPr>
          <a:xfrm>
            <a:off x="1216556" y="3329610"/>
            <a:ext cx="884700" cy="885000"/>
          </a:xfrm>
          <a:prstGeom prst="ellipse">
            <a:avLst/>
          </a:prstGeom>
          <a:solidFill>
            <a:srgbClr val="955CFF">
              <a:alpha val="23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0"/>
          <p:cNvSpPr/>
          <p:nvPr/>
        </p:nvSpPr>
        <p:spPr>
          <a:xfrm>
            <a:off x="5005881" y="1731598"/>
            <a:ext cx="884700" cy="885000"/>
          </a:xfrm>
          <a:prstGeom prst="ellipse">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0"/>
          <p:cNvSpPr/>
          <p:nvPr/>
        </p:nvSpPr>
        <p:spPr>
          <a:xfrm>
            <a:off x="5005881" y="3329610"/>
            <a:ext cx="884700" cy="885000"/>
          </a:xfrm>
          <a:prstGeom prst="ellipse">
            <a:avLst/>
          </a:prstGeom>
          <a:solidFill>
            <a:srgbClr val="5CFFF8">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7" name="Google Shape;1007;p60"/>
          <p:cNvGrpSpPr/>
          <p:nvPr/>
        </p:nvGrpSpPr>
        <p:grpSpPr>
          <a:xfrm>
            <a:off x="1444017" y="1959221"/>
            <a:ext cx="429779" cy="429752"/>
            <a:chOff x="6218026" y="4084342"/>
            <a:chExt cx="394764" cy="393979"/>
          </a:xfrm>
        </p:grpSpPr>
        <p:sp>
          <p:nvSpPr>
            <p:cNvPr id="1008" name="Google Shape;1008;p60"/>
            <p:cNvSpPr/>
            <p:nvPr/>
          </p:nvSpPr>
          <p:spPr>
            <a:xfrm>
              <a:off x="6218026" y="4084342"/>
              <a:ext cx="394764" cy="324205"/>
            </a:xfrm>
            <a:custGeom>
              <a:avLst/>
              <a:gdLst/>
              <a:ahLst/>
              <a:cxnLst/>
              <a:rect l="l" t="t" r="r" b="b"/>
              <a:pathLst>
                <a:path w="11861" h="9741" extrusionOk="0">
                  <a:moveTo>
                    <a:pt x="5573" y="6621"/>
                  </a:moveTo>
                  <a:lnTo>
                    <a:pt x="5573" y="7312"/>
                  </a:lnTo>
                  <a:lnTo>
                    <a:pt x="4192" y="7312"/>
                  </a:lnTo>
                  <a:lnTo>
                    <a:pt x="4192" y="6621"/>
                  </a:lnTo>
                  <a:close/>
                  <a:moveTo>
                    <a:pt x="7669" y="6621"/>
                  </a:moveTo>
                  <a:lnTo>
                    <a:pt x="7669" y="7312"/>
                  </a:lnTo>
                  <a:lnTo>
                    <a:pt x="6288" y="7312"/>
                  </a:lnTo>
                  <a:lnTo>
                    <a:pt x="6288" y="6621"/>
                  </a:lnTo>
                  <a:close/>
                  <a:moveTo>
                    <a:pt x="2453" y="5907"/>
                  </a:moveTo>
                  <a:cubicBezTo>
                    <a:pt x="3025" y="5907"/>
                    <a:pt x="3501" y="6383"/>
                    <a:pt x="3501" y="6954"/>
                  </a:cubicBezTo>
                  <a:cubicBezTo>
                    <a:pt x="3501" y="7550"/>
                    <a:pt x="3025" y="8002"/>
                    <a:pt x="2453" y="8002"/>
                  </a:cubicBezTo>
                  <a:cubicBezTo>
                    <a:pt x="1882" y="8002"/>
                    <a:pt x="1406" y="7550"/>
                    <a:pt x="1406" y="6954"/>
                  </a:cubicBezTo>
                  <a:cubicBezTo>
                    <a:pt x="1406" y="6383"/>
                    <a:pt x="1882" y="5907"/>
                    <a:pt x="2453" y="5907"/>
                  </a:cubicBezTo>
                  <a:close/>
                  <a:moveTo>
                    <a:pt x="9764" y="5930"/>
                  </a:moveTo>
                  <a:lnTo>
                    <a:pt x="9764" y="6621"/>
                  </a:lnTo>
                  <a:lnTo>
                    <a:pt x="10455" y="6621"/>
                  </a:lnTo>
                  <a:lnTo>
                    <a:pt x="10455" y="7312"/>
                  </a:lnTo>
                  <a:lnTo>
                    <a:pt x="9764" y="7312"/>
                  </a:lnTo>
                  <a:lnTo>
                    <a:pt x="9764" y="8002"/>
                  </a:lnTo>
                  <a:lnTo>
                    <a:pt x="9074" y="8002"/>
                  </a:lnTo>
                  <a:lnTo>
                    <a:pt x="9074" y="7312"/>
                  </a:lnTo>
                  <a:lnTo>
                    <a:pt x="8359" y="7312"/>
                  </a:lnTo>
                  <a:lnTo>
                    <a:pt x="8359" y="6621"/>
                  </a:lnTo>
                  <a:lnTo>
                    <a:pt x="9074" y="6621"/>
                  </a:lnTo>
                  <a:lnTo>
                    <a:pt x="9074" y="5930"/>
                  </a:lnTo>
                  <a:close/>
                  <a:moveTo>
                    <a:pt x="2096" y="1"/>
                  </a:moveTo>
                  <a:lnTo>
                    <a:pt x="2096" y="691"/>
                  </a:lnTo>
                  <a:lnTo>
                    <a:pt x="9764" y="691"/>
                  </a:lnTo>
                  <a:cubicBezTo>
                    <a:pt x="9955" y="691"/>
                    <a:pt x="10122" y="858"/>
                    <a:pt x="10122" y="1048"/>
                  </a:cubicBezTo>
                  <a:cubicBezTo>
                    <a:pt x="10122" y="1239"/>
                    <a:pt x="9955" y="1382"/>
                    <a:pt x="9764" y="1382"/>
                  </a:cubicBezTo>
                  <a:lnTo>
                    <a:pt x="6621" y="1382"/>
                  </a:lnTo>
                  <a:cubicBezTo>
                    <a:pt x="6049" y="1382"/>
                    <a:pt x="5573" y="1858"/>
                    <a:pt x="5573" y="2430"/>
                  </a:cubicBezTo>
                  <a:lnTo>
                    <a:pt x="5573" y="2787"/>
                  </a:lnTo>
                  <a:lnTo>
                    <a:pt x="5240" y="2787"/>
                  </a:lnTo>
                  <a:lnTo>
                    <a:pt x="5240" y="4168"/>
                  </a:lnTo>
                  <a:lnTo>
                    <a:pt x="3811" y="4168"/>
                  </a:lnTo>
                  <a:cubicBezTo>
                    <a:pt x="3454" y="3525"/>
                    <a:pt x="2787" y="3120"/>
                    <a:pt x="2025" y="3120"/>
                  </a:cubicBezTo>
                  <a:cubicBezTo>
                    <a:pt x="1477" y="3120"/>
                    <a:pt x="953" y="3358"/>
                    <a:pt x="572" y="3763"/>
                  </a:cubicBezTo>
                  <a:cubicBezTo>
                    <a:pt x="191" y="4144"/>
                    <a:pt x="0" y="4668"/>
                    <a:pt x="24" y="5240"/>
                  </a:cubicBezTo>
                  <a:lnTo>
                    <a:pt x="215" y="9741"/>
                  </a:lnTo>
                  <a:lnTo>
                    <a:pt x="3858" y="9741"/>
                  </a:lnTo>
                  <a:lnTo>
                    <a:pt x="3858" y="9050"/>
                  </a:lnTo>
                  <a:lnTo>
                    <a:pt x="8002" y="9050"/>
                  </a:lnTo>
                  <a:lnTo>
                    <a:pt x="8002" y="9741"/>
                  </a:lnTo>
                  <a:lnTo>
                    <a:pt x="11646" y="9741"/>
                  </a:lnTo>
                  <a:lnTo>
                    <a:pt x="11836" y="5240"/>
                  </a:lnTo>
                  <a:cubicBezTo>
                    <a:pt x="11860" y="4668"/>
                    <a:pt x="11670" y="4144"/>
                    <a:pt x="11289" y="3763"/>
                  </a:cubicBezTo>
                  <a:cubicBezTo>
                    <a:pt x="10908" y="3358"/>
                    <a:pt x="10384" y="3120"/>
                    <a:pt x="9836" y="3120"/>
                  </a:cubicBezTo>
                  <a:cubicBezTo>
                    <a:pt x="9074" y="3120"/>
                    <a:pt x="8407" y="3525"/>
                    <a:pt x="8050" y="4168"/>
                  </a:cubicBezTo>
                  <a:lnTo>
                    <a:pt x="6621" y="4168"/>
                  </a:lnTo>
                  <a:lnTo>
                    <a:pt x="6621" y="2787"/>
                  </a:lnTo>
                  <a:lnTo>
                    <a:pt x="6288" y="2787"/>
                  </a:lnTo>
                  <a:lnTo>
                    <a:pt x="6288" y="2430"/>
                  </a:lnTo>
                  <a:cubicBezTo>
                    <a:pt x="6288" y="2239"/>
                    <a:pt x="6430" y="2096"/>
                    <a:pt x="6621" y="2096"/>
                  </a:cubicBezTo>
                  <a:lnTo>
                    <a:pt x="9764" y="2096"/>
                  </a:lnTo>
                  <a:cubicBezTo>
                    <a:pt x="10336" y="2096"/>
                    <a:pt x="10812" y="1620"/>
                    <a:pt x="10812" y="1048"/>
                  </a:cubicBezTo>
                  <a:cubicBezTo>
                    <a:pt x="10812" y="477"/>
                    <a:pt x="10336" y="1"/>
                    <a:pt x="97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0"/>
            <p:cNvSpPr/>
            <p:nvPr/>
          </p:nvSpPr>
          <p:spPr>
            <a:xfrm>
              <a:off x="6287789" y="4304682"/>
              <a:ext cx="22998" cy="23031"/>
            </a:xfrm>
            <a:custGeom>
              <a:avLst/>
              <a:gdLst/>
              <a:ahLst/>
              <a:cxnLst/>
              <a:rect l="l" t="t" r="r" b="b"/>
              <a:pathLst>
                <a:path w="691" h="692" extrusionOk="0">
                  <a:moveTo>
                    <a:pt x="357" y="1"/>
                  </a:moveTo>
                  <a:cubicBezTo>
                    <a:pt x="167" y="1"/>
                    <a:pt x="0" y="144"/>
                    <a:pt x="0" y="334"/>
                  </a:cubicBezTo>
                  <a:cubicBezTo>
                    <a:pt x="0" y="525"/>
                    <a:pt x="167" y="692"/>
                    <a:pt x="357" y="692"/>
                  </a:cubicBezTo>
                  <a:cubicBezTo>
                    <a:pt x="548" y="692"/>
                    <a:pt x="691" y="525"/>
                    <a:pt x="691" y="334"/>
                  </a:cubicBezTo>
                  <a:cubicBezTo>
                    <a:pt x="691" y="144"/>
                    <a:pt x="548" y="1"/>
                    <a:pt x="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60"/>
            <p:cNvSpPr/>
            <p:nvPr/>
          </p:nvSpPr>
          <p:spPr>
            <a:xfrm>
              <a:off x="6486726" y="4432325"/>
              <a:ext cx="116555" cy="45996"/>
            </a:xfrm>
            <a:custGeom>
              <a:avLst/>
              <a:gdLst/>
              <a:ahLst/>
              <a:cxnLst/>
              <a:rect l="l" t="t" r="r" b="b"/>
              <a:pathLst>
                <a:path w="3502" h="1382" extrusionOk="0">
                  <a:moveTo>
                    <a:pt x="1" y="0"/>
                  </a:moveTo>
                  <a:cubicBezTo>
                    <a:pt x="72" y="333"/>
                    <a:pt x="239" y="643"/>
                    <a:pt x="501" y="881"/>
                  </a:cubicBezTo>
                  <a:cubicBezTo>
                    <a:pt x="834" y="1215"/>
                    <a:pt x="1287" y="1381"/>
                    <a:pt x="1763" y="1381"/>
                  </a:cubicBezTo>
                  <a:cubicBezTo>
                    <a:pt x="2596" y="1381"/>
                    <a:pt x="3311" y="786"/>
                    <a:pt x="35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0"/>
            <p:cNvSpPr/>
            <p:nvPr/>
          </p:nvSpPr>
          <p:spPr>
            <a:xfrm>
              <a:off x="6227545" y="4432325"/>
              <a:ext cx="116522" cy="45996"/>
            </a:xfrm>
            <a:custGeom>
              <a:avLst/>
              <a:gdLst/>
              <a:ahLst/>
              <a:cxnLst/>
              <a:rect l="l" t="t" r="r" b="b"/>
              <a:pathLst>
                <a:path w="3501" h="1382" extrusionOk="0">
                  <a:moveTo>
                    <a:pt x="0" y="0"/>
                  </a:moveTo>
                  <a:cubicBezTo>
                    <a:pt x="191" y="786"/>
                    <a:pt x="905" y="1381"/>
                    <a:pt x="1739" y="1381"/>
                  </a:cubicBezTo>
                  <a:lnTo>
                    <a:pt x="1763" y="1381"/>
                  </a:lnTo>
                  <a:cubicBezTo>
                    <a:pt x="2239" y="1381"/>
                    <a:pt x="2667" y="1215"/>
                    <a:pt x="3001" y="881"/>
                  </a:cubicBezTo>
                  <a:cubicBezTo>
                    <a:pt x="3263" y="643"/>
                    <a:pt x="3430" y="333"/>
                    <a:pt x="35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 name="Google Shape;1012;p60"/>
          <p:cNvGrpSpPr/>
          <p:nvPr/>
        </p:nvGrpSpPr>
        <p:grpSpPr>
          <a:xfrm>
            <a:off x="5233342" y="1959223"/>
            <a:ext cx="429779" cy="429749"/>
            <a:chOff x="5487898" y="3430414"/>
            <a:chExt cx="394764" cy="393976"/>
          </a:xfrm>
        </p:grpSpPr>
        <p:sp>
          <p:nvSpPr>
            <p:cNvPr id="1013" name="Google Shape;1013;p60"/>
            <p:cNvSpPr/>
            <p:nvPr/>
          </p:nvSpPr>
          <p:spPr>
            <a:xfrm>
              <a:off x="5487898" y="3430414"/>
              <a:ext cx="394764" cy="255243"/>
            </a:xfrm>
            <a:custGeom>
              <a:avLst/>
              <a:gdLst/>
              <a:ahLst/>
              <a:cxnLst/>
              <a:rect l="l" t="t" r="r" b="b"/>
              <a:pathLst>
                <a:path w="11861" h="7669" extrusionOk="0">
                  <a:moveTo>
                    <a:pt x="4120" y="1"/>
                  </a:moveTo>
                  <a:lnTo>
                    <a:pt x="2168" y="382"/>
                  </a:lnTo>
                  <a:lnTo>
                    <a:pt x="786" y="5907"/>
                  </a:lnTo>
                  <a:lnTo>
                    <a:pt x="1" y="5907"/>
                  </a:lnTo>
                  <a:lnTo>
                    <a:pt x="1" y="7669"/>
                  </a:lnTo>
                  <a:lnTo>
                    <a:pt x="11860" y="7669"/>
                  </a:lnTo>
                  <a:lnTo>
                    <a:pt x="11860" y="5907"/>
                  </a:lnTo>
                  <a:lnTo>
                    <a:pt x="11074" y="5907"/>
                  </a:lnTo>
                  <a:lnTo>
                    <a:pt x="9693" y="382"/>
                  </a:lnTo>
                  <a:lnTo>
                    <a:pt x="7740" y="1"/>
                  </a:lnTo>
                  <a:lnTo>
                    <a:pt x="7597" y="691"/>
                  </a:lnTo>
                  <a:lnTo>
                    <a:pt x="9121" y="977"/>
                  </a:lnTo>
                  <a:lnTo>
                    <a:pt x="10360" y="5907"/>
                  </a:lnTo>
                  <a:lnTo>
                    <a:pt x="1501" y="5907"/>
                  </a:lnTo>
                  <a:lnTo>
                    <a:pt x="2739" y="977"/>
                  </a:lnTo>
                  <a:lnTo>
                    <a:pt x="4263" y="691"/>
                  </a:lnTo>
                  <a:lnTo>
                    <a:pt x="41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0"/>
            <p:cNvSpPr/>
            <p:nvPr/>
          </p:nvSpPr>
          <p:spPr>
            <a:xfrm>
              <a:off x="5511663" y="3708634"/>
              <a:ext cx="347203" cy="115757"/>
            </a:xfrm>
            <a:custGeom>
              <a:avLst/>
              <a:gdLst/>
              <a:ahLst/>
              <a:cxnLst/>
              <a:rect l="l" t="t" r="r" b="b"/>
              <a:pathLst>
                <a:path w="10432" h="3478" extrusionOk="0">
                  <a:moveTo>
                    <a:pt x="1" y="1"/>
                  </a:moveTo>
                  <a:lnTo>
                    <a:pt x="1" y="691"/>
                  </a:lnTo>
                  <a:lnTo>
                    <a:pt x="1739" y="691"/>
                  </a:lnTo>
                  <a:lnTo>
                    <a:pt x="1739" y="1382"/>
                  </a:lnTo>
                  <a:lnTo>
                    <a:pt x="1" y="1382"/>
                  </a:lnTo>
                  <a:lnTo>
                    <a:pt x="1" y="3477"/>
                  </a:lnTo>
                  <a:lnTo>
                    <a:pt x="4264" y="3477"/>
                  </a:lnTo>
                  <a:lnTo>
                    <a:pt x="4478" y="2096"/>
                  </a:lnTo>
                  <a:lnTo>
                    <a:pt x="5955" y="2096"/>
                  </a:lnTo>
                  <a:lnTo>
                    <a:pt x="6169" y="3477"/>
                  </a:lnTo>
                  <a:lnTo>
                    <a:pt x="10432" y="3477"/>
                  </a:lnTo>
                  <a:lnTo>
                    <a:pt x="104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0"/>
            <p:cNvSpPr/>
            <p:nvPr/>
          </p:nvSpPr>
          <p:spPr>
            <a:xfrm>
              <a:off x="5487898" y="3731633"/>
              <a:ext cx="23797" cy="22998"/>
            </a:xfrm>
            <a:custGeom>
              <a:avLst/>
              <a:gdLst/>
              <a:ahLst/>
              <a:cxnLst/>
              <a:rect l="l" t="t" r="r" b="b"/>
              <a:pathLst>
                <a:path w="715" h="691" extrusionOk="0">
                  <a:moveTo>
                    <a:pt x="1" y="0"/>
                  </a:moveTo>
                  <a:lnTo>
                    <a:pt x="1" y="691"/>
                  </a:lnTo>
                  <a:lnTo>
                    <a:pt x="715" y="691"/>
                  </a:lnTo>
                  <a:lnTo>
                    <a:pt x="7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 name="Google Shape;1016;p60"/>
          <p:cNvGrpSpPr/>
          <p:nvPr/>
        </p:nvGrpSpPr>
        <p:grpSpPr>
          <a:xfrm>
            <a:off x="5233355" y="3557208"/>
            <a:ext cx="429753" cy="429787"/>
            <a:chOff x="4743492" y="4084342"/>
            <a:chExt cx="393980" cy="393974"/>
          </a:xfrm>
        </p:grpSpPr>
        <p:sp>
          <p:nvSpPr>
            <p:cNvPr id="1017" name="Google Shape;1017;p60"/>
            <p:cNvSpPr/>
            <p:nvPr/>
          </p:nvSpPr>
          <p:spPr>
            <a:xfrm>
              <a:off x="4882219" y="4339563"/>
              <a:ext cx="23031" cy="68995"/>
            </a:xfrm>
            <a:custGeom>
              <a:avLst/>
              <a:gdLst/>
              <a:ahLst/>
              <a:cxnLst/>
              <a:rect l="l" t="t" r="r" b="b"/>
              <a:pathLst>
                <a:path w="692" h="2073" extrusionOk="0">
                  <a:moveTo>
                    <a:pt x="0" y="1"/>
                  </a:moveTo>
                  <a:lnTo>
                    <a:pt x="0" y="2073"/>
                  </a:lnTo>
                  <a:lnTo>
                    <a:pt x="691" y="2073"/>
                  </a:lnTo>
                  <a:lnTo>
                    <a:pt x="69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60"/>
            <p:cNvSpPr/>
            <p:nvPr/>
          </p:nvSpPr>
          <p:spPr>
            <a:xfrm>
              <a:off x="4928983" y="4327681"/>
              <a:ext cx="23031" cy="92758"/>
            </a:xfrm>
            <a:custGeom>
              <a:avLst/>
              <a:gdLst/>
              <a:ahLst/>
              <a:cxnLst/>
              <a:rect l="l" t="t" r="r" b="b"/>
              <a:pathLst>
                <a:path w="692" h="2787" extrusionOk="0">
                  <a:moveTo>
                    <a:pt x="1" y="1"/>
                  </a:moveTo>
                  <a:lnTo>
                    <a:pt x="1" y="2787"/>
                  </a:lnTo>
                  <a:lnTo>
                    <a:pt x="691" y="2787"/>
                  </a:lnTo>
                  <a:lnTo>
                    <a:pt x="69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0"/>
            <p:cNvSpPr/>
            <p:nvPr/>
          </p:nvSpPr>
          <p:spPr>
            <a:xfrm>
              <a:off x="4974948" y="4339563"/>
              <a:ext cx="23031" cy="68995"/>
            </a:xfrm>
            <a:custGeom>
              <a:avLst/>
              <a:gdLst/>
              <a:ahLst/>
              <a:cxnLst/>
              <a:rect l="l" t="t" r="r" b="b"/>
              <a:pathLst>
                <a:path w="692" h="2073" extrusionOk="0">
                  <a:moveTo>
                    <a:pt x="1" y="1"/>
                  </a:moveTo>
                  <a:lnTo>
                    <a:pt x="1" y="2073"/>
                  </a:lnTo>
                  <a:lnTo>
                    <a:pt x="691" y="2073"/>
                  </a:lnTo>
                  <a:lnTo>
                    <a:pt x="69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0"/>
            <p:cNvSpPr/>
            <p:nvPr/>
          </p:nvSpPr>
          <p:spPr>
            <a:xfrm>
              <a:off x="4743492" y="4341161"/>
              <a:ext cx="23031" cy="65833"/>
            </a:xfrm>
            <a:custGeom>
              <a:avLst/>
              <a:gdLst/>
              <a:ahLst/>
              <a:cxnLst/>
              <a:rect l="l" t="t" r="r" b="b"/>
              <a:pathLst>
                <a:path w="692" h="1978" extrusionOk="0">
                  <a:moveTo>
                    <a:pt x="692" y="0"/>
                  </a:moveTo>
                  <a:cubicBezTo>
                    <a:pt x="287" y="143"/>
                    <a:pt x="1" y="524"/>
                    <a:pt x="1" y="1001"/>
                  </a:cubicBezTo>
                  <a:cubicBezTo>
                    <a:pt x="1" y="1453"/>
                    <a:pt x="287" y="1834"/>
                    <a:pt x="692" y="1977"/>
                  </a:cubicBezTo>
                  <a:lnTo>
                    <a:pt x="6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0"/>
            <p:cNvSpPr/>
            <p:nvPr/>
          </p:nvSpPr>
          <p:spPr>
            <a:xfrm>
              <a:off x="5114474" y="4341161"/>
              <a:ext cx="22998" cy="65833"/>
            </a:xfrm>
            <a:custGeom>
              <a:avLst/>
              <a:gdLst/>
              <a:ahLst/>
              <a:cxnLst/>
              <a:rect l="l" t="t" r="r" b="b"/>
              <a:pathLst>
                <a:path w="691" h="1978" extrusionOk="0">
                  <a:moveTo>
                    <a:pt x="0" y="0"/>
                  </a:moveTo>
                  <a:lnTo>
                    <a:pt x="0" y="1977"/>
                  </a:lnTo>
                  <a:cubicBezTo>
                    <a:pt x="405" y="1834"/>
                    <a:pt x="691" y="1453"/>
                    <a:pt x="691" y="1001"/>
                  </a:cubicBezTo>
                  <a:cubicBezTo>
                    <a:pt x="691" y="524"/>
                    <a:pt x="405" y="143"/>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0"/>
            <p:cNvSpPr/>
            <p:nvPr/>
          </p:nvSpPr>
          <p:spPr>
            <a:xfrm>
              <a:off x="4789490" y="4315798"/>
              <a:ext cx="69760" cy="116555"/>
            </a:xfrm>
            <a:custGeom>
              <a:avLst/>
              <a:gdLst/>
              <a:ahLst/>
              <a:cxnLst/>
              <a:rect l="l" t="t" r="r" b="b"/>
              <a:pathLst>
                <a:path w="2096" h="3502" extrusionOk="0">
                  <a:moveTo>
                    <a:pt x="0" y="0"/>
                  </a:moveTo>
                  <a:lnTo>
                    <a:pt x="0" y="715"/>
                  </a:lnTo>
                  <a:lnTo>
                    <a:pt x="0" y="2787"/>
                  </a:lnTo>
                  <a:lnTo>
                    <a:pt x="0" y="3501"/>
                  </a:lnTo>
                  <a:lnTo>
                    <a:pt x="2096" y="3501"/>
                  </a:lnTo>
                  <a:lnTo>
                    <a:pt x="20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0"/>
            <p:cNvSpPr/>
            <p:nvPr/>
          </p:nvSpPr>
          <p:spPr>
            <a:xfrm>
              <a:off x="4789490" y="4084342"/>
              <a:ext cx="301207" cy="209280"/>
            </a:xfrm>
            <a:custGeom>
              <a:avLst/>
              <a:gdLst/>
              <a:ahLst/>
              <a:cxnLst/>
              <a:rect l="l" t="t" r="r" b="b"/>
              <a:pathLst>
                <a:path w="9050" h="6288" extrusionOk="0">
                  <a:moveTo>
                    <a:pt x="4525" y="1"/>
                  </a:moveTo>
                  <a:cubicBezTo>
                    <a:pt x="2024" y="1"/>
                    <a:pt x="0" y="2025"/>
                    <a:pt x="0" y="4525"/>
                  </a:cubicBezTo>
                  <a:lnTo>
                    <a:pt x="0" y="6288"/>
                  </a:lnTo>
                  <a:lnTo>
                    <a:pt x="691" y="6288"/>
                  </a:lnTo>
                  <a:lnTo>
                    <a:pt x="691" y="4525"/>
                  </a:lnTo>
                  <a:cubicBezTo>
                    <a:pt x="691" y="4287"/>
                    <a:pt x="715" y="4049"/>
                    <a:pt x="762" y="3835"/>
                  </a:cubicBezTo>
                  <a:lnTo>
                    <a:pt x="2072" y="3835"/>
                  </a:lnTo>
                  <a:lnTo>
                    <a:pt x="2167" y="3597"/>
                  </a:lnTo>
                  <a:cubicBezTo>
                    <a:pt x="2525" y="2644"/>
                    <a:pt x="3477" y="1977"/>
                    <a:pt x="4525" y="1977"/>
                  </a:cubicBezTo>
                  <a:cubicBezTo>
                    <a:pt x="5573" y="1977"/>
                    <a:pt x="6525" y="2644"/>
                    <a:pt x="6906" y="3597"/>
                  </a:cubicBezTo>
                  <a:lnTo>
                    <a:pt x="7002" y="3835"/>
                  </a:lnTo>
                  <a:lnTo>
                    <a:pt x="8311" y="3835"/>
                  </a:lnTo>
                  <a:cubicBezTo>
                    <a:pt x="8335" y="4049"/>
                    <a:pt x="8359" y="4287"/>
                    <a:pt x="8359" y="4525"/>
                  </a:cubicBezTo>
                  <a:lnTo>
                    <a:pt x="8359" y="6288"/>
                  </a:lnTo>
                  <a:lnTo>
                    <a:pt x="9050" y="6288"/>
                  </a:lnTo>
                  <a:lnTo>
                    <a:pt x="9050" y="4525"/>
                  </a:lnTo>
                  <a:cubicBezTo>
                    <a:pt x="9050" y="2025"/>
                    <a:pt x="7025" y="1"/>
                    <a:pt x="45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0"/>
            <p:cNvSpPr/>
            <p:nvPr/>
          </p:nvSpPr>
          <p:spPr>
            <a:xfrm>
              <a:off x="4940066" y="4315798"/>
              <a:ext cx="150637" cy="162518"/>
            </a:xfrm>
            <a:custGeom>
              <a:avLst/>
              <a:gdLst/>
              <a:ahLst/>
              <a:cxnLst/>
              <a:rect l="l" t="t" r="r" b="b"/>
              <a:pathLst>
                <a:path w="4526" h="4883" extrusionOk="0">
                  <a:moveTo>
                    <a:pt x="2454" y="0"/>
                  </a:moveTo>
                  <a:lnTo>
                    <a:pt x="2454" y="3501"/>
                  </a:lnTo>
                  <a:lnTo>
                    <a:pt x="3835" y="3501"/>
                  </a:lnTo>
                  <a:lnTo>
                    <a:pt x="3835" y="4192"/>
                  </a:lnTo>
                  <a:lnTo>
                    <a:pt x="1" y="4192"/>
                  </a:lnTo>
                  <a:lnTo>
                    <a:pt x="1" y="4882"/>
                  </a:lnTo>
                  <a:lnTo>
                    <a:pt x="4526" y="4882"/>
                  </a:lnTo>
                  <a:lnTo>
                    <a:pt x="4526" y="3501"/>
                  </a:lnTo>
                  <a:lnTo>
                    <a:pt x="4526" y="3144"/>
                  </a:lnTo>
                  <a:lnTo>
                    <a:pt x="4526" y="2787"/>
                  </a:lnTo>
                  <a:lnTo>
                    <a:pt x="4526" y="715"/>
                  </a:lnTo>
                  <a:lnTo>
                    <a:pt x="4526" y="358"/>
                  </a:lnTo>
                  <a:lnTo>
                    <a:pt x="45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60"/>
          <p:cNvGrpSpPr/>
          <p:nvPr/>
        </p:nvGrpSpPr>
        <p:grpSpPr>
          <a:xfrm>
            <a:off x="1519671" y="3557898"/>
            <a:ext cx="278471" cy="429791"/>
            <a:chOff x="3372038" y="4084342"/>
            <a:chExt cx="255243" cy="393978"/>
          </a:xfrm>
        </p:grpSpPr>
        <p:sp>
          <p:nvSpPr>
            <p:cNvPr id="1026" name="Google Shape;1026;p60"/>
            <p:cNvSpPr/>
            <p:nvPr/>
          </p:nvSpPr>
          <p:spPr>
            <a:xfrm>
              <a:off x="3372038" y="4362562"/>
              <a:ext cx="162518" cy="23031"/>
            </a:xfrm>
            <a:custGeom>
              <a:avLst/>
              <a:gdLst/>
              <a:ahLst/>
              <a:cxnLst/>
              <a:rect l="l" t="t" r="r" b="b"/>
              <a:pathLst>
                <a:path w="4883" h="692" extrusionOk="0">
                  <a:moveTo>
                    <a:pt x="0" y="0"/>
                  </a:moveTo>
                  <a:lnTo>
                    <a:pt x="0" y="691"/>
                  </a:lnTo>
                  <a:lnTo>
                    <a:pt x="4882" y="691"/>
                  </a:lnTo>
                  <a:lnTo>
                    <a:pt x="48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0"/>
            <p:cNvSpPr/>
            <p:nvPr/>
          </p:nvSpPr>
          <p:spPr>
            <a:xfrm>
              <a:off x="3372837" y="4408527"/>
              <a:ext cx="160921" cy="69793"/>
            </a:xfrm>
            <a:custGeom>
              <a:avLst/>
              <a:gdLst/>
              <a:ahLst/>
              <a:cxnLst/>
              <a:rect l="l" t="t" r="r" b="b"/>
              <a:pathLst>
                <a:path w="4835" h="2097" extrusionOk="0">
                  <a:moveTo>
                    <a:pt x="0" y="1"/>
                  </a:moveTo>
                  <a:cubicBezTo>
                    <a:pt x="167" y="1191"/>
                    <a:pt x="1191" y="2096"/>
                    <a:pt x="2429" y="2096"/>
                  </a:cubicBezTo>
                  <a:cubicBezTo>
                    <a:pt x="3644" y="2096"/>
                    <a:pt x="4668" y="1191"/>
                    <a:pt x="48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0"/>
            <p:cNvSpPr/>
            <p:nvPr/>
          </p:nvSpPr>
          <p:spPr>
            <a:xfrm>
              <a:off x="3372038" y="4239711"/>
              <a:ext cx="232245" cy="99881"/>
            </a:xfrm>
            <a:custGeom>
              <a:avLst/>
              <a:gdLst/>
              <a:ahLst/>
              <a:cxnLst/>
              <a:rect l="l" t="t" r="r" b="b"/>
              <a:pathLst>
                <a:path w="6978" h="3001" extrusionOk="0">
                  <a:moveTo>
                    <a:pt x="0" y="0"/>
                  </a:moveTo>
                  <a:lnTo>
                    <a:pt x="0" y="3001"/>
                  </a:lnTo>
                  <a:lnTo>
                    <a:pt x="4882" y="3001"/>
                  </a:lnTo>
                  <a:lnTo>
                    <a:pt x="4882" y="2477"/>
                  </a:lnTo>
                  <a:cubicBezTo>
                    <a:pt x="5430" y="2334"/>
                    <a:pt x="5882" y="2120"/>
                    <a:pt x="6263" y="1834"/>
                  </a:cubicBezTo>
                  <a:cubicBezTo>
                    <a:pt x="6692" y="1501"/>
                    <a:pt x="6954" y="1096"/>
                    <a:pt x="6978" y="643"/>
                  </a:cubicBezTo>
                  <a:lnTo>
                    <a:pt x="6978" y="643"/>
                  </a:lnTo>
                  <a:cubicBezTo>
                    <a:pt x="6954" y="667"/>
                    <a:pt x="6930" y="691"/>
                    <a:pt x="6906" y="691"/>
                  </a:cubicBezTo>
                  <a:cubicBezTo>
                    <a:pt x="6073" y="1286"/>
                    <a:pt x="4977" y="1596"/>
                    <a:pt x="3834" y="1596"/>
                  </a:cubicBezTo>
                  <a:cubicBezTo>
                    <a:pt x="2691" y="1596"/>
                    <a:pt x="1620" y="1286"/>
                    <a:pt x="786" y="691"/>
                  </a:cubicBezTo>
                  <a:cubicBezTo>
                    <a:pt x="477" y="476"/>
                    <a:pt x="215" y="238"/>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0"/>
            <p:cNvSpPr/>
            <p:nvPr/>
          </p:nvSpPr>
          <p:spPr>
            <a:xfrm>
              <a:off x="3372038" y="4084342"/>
              <a:ext cx="255243" cy="185517"/>
            </a:xfrm>
            <a:custGeom>
              <a:avLst/>
              <a:gdLst/>
              <a:ahLst/>
              <a:cxnLst/>
              <a:rect l="l" t="t" r="r" b="b"/>
              <a:pathLst>
                <a:path w="7669" h="5574" extrusionOk="0">
                  <a:moveTo>
                    <a:pt x="4882" y="1382"/>
                  </a:moveTo>
                  <a:lnTo>
                    <a:pt x="4882" y="2096"/>
                  </a:lnTo>
                  <a:lnTo>
                    <a:pt x="4192" y="2096"/>
                  </a:lnTo>
                  <a:lnTo>
                    <a:pt x="4192" y="1382"/>
                  </a:lnTo>
                  <a:close/>
                  <a:moveTo>
                    <a:pt x="6287" y="2430"/>
                  </a:moveTo>
                  <a:lnTo>
                    <a:pt x="6287" y="3120"/>
                  </a:lnTo>
                  <a:lnTo>
                    <a:pt x="5573" y="3120"/>
                  </a:lnTo>
                  <a:lnTo>
                    <a:pt x="5573" y="2430"/>
                  </a:lnTo>
                  <a:close/>
                  <a:moveTo>
                    <a:pt x="2787" y="1739"/>
                  </a:moveTo>
                  <a:lnTo>
                    <a:pt x="2787" y="2430"/>
                  </a:lnTo>
                  <a:lnTo>
                    <a:pt x="3501" y="2430"/>
                  </a:lnTo>
                  <a:lnTo>
                    <a:pt x="3501" y="3120"/>
                  </a:lnTo>
                  <a:lnTo>
                    <a:pt x="2787" y="3120"/>
                  </a:lnTo>
                  <a:lnTo>
                    <a:pt x="2787" y="3835"/>
                  </a:lnTo>
                  <a:lnTo>
                    <a:pt x="2096" y="3835"/>
                  </a:lnTo>
                  <a:lnTo>
                    <a:pt x="2096" y="3120"/>
                  </a:lnTo>
                  <a:lnTo>
                    <a:pt x="1405" y="3120"/>
                  </a:lnTo>
                  <a:lnTo>
                    <a:pt x="1405" y="2430"/>
                  </a:lnTo>
                  <a:lnTo>
                    <a:pt x="2096" y="2430"/>
                  </a:lnTo>
                  <a:lnTo>
                    <a:pt x="2096" y="1739"/>
                  </a:lnTo>
                  <a:close/>
                  <a:moveTo>
                    <a:pt x="4882" y="3120"/>
                  </a:moveTo>
                  <a:lnTo>
                    <a:pt x="4882" y="3835"/>
                  </a:lnTo>
                  <a:lnTo>
                    <a:pt x="4192" y="3835"/>
                  </a:lnTo>
                  <a:lnTo>
                    <a:pt x="4192" y="3120"/>
                  </a:lnTo>
                  <a:close/>
                  <a:moveTo>
                    <a:pt x="3834" y="1"/>
                  </a:moveTo>
                  <a:cubicBezTo>
                    <a:pt x="2834" y="1"/>
                    <a:pt x="1882" y="263"/>
                    <a:pt x="1167" y="763"/>
                  </a:cubicBezTo>
                  <a:cubicBezTo>
                    <a:pt x="429" y="1310"/>
                    <a:pt x="0" y="2025"/>
                    <a:pt x="0" y="2787"/>
                  </a:cubicBezTo>
                  <a:cubicBezTo>
                    <a:pt x="0" y="3549"/>
                    <a:pt x="429" y="4263"/>
                    <a:pt x="1167" y="4787"/>
                  </a:cubicBezTo>
                  <a:cubicBezTo>
                    <a:pt x="1882" y="5287"/>
                    <a:pt x="2834" y="5573"/>
                    <a:pt x="3834" y="5573"/>
                  </a:cubicBezTo>
                  <a:cubicBezTo>
                    <a:pt x="4835" y="5573"/>
                    <a:pt x="5787" y="5287"/>
                    <a:pt x="6502" y="4787"/>
                  </a:cubicBezTo>
                  <a:cubicBezTo>
                    <a:pt x="7264" y="4263"/>
                    <a:pt x="7669" y="3549"/>
                    <a:pt x="7669" y="2787"/>
                  </a:cubicBezTo>
                  <a:cubicBezTo>
                    <a:pt x="7669" y="2025"/>
                    <a:pt x="7264" y="1310"/>
                    <a:pt x="6502" y="763"/>
                  </a:cubicBezTo>
                  <a:cubicBezTo>
                    <a:pt x="5787" y="263"/>
                    <a:pt x="4835" y="1"/>
                    <a:pt x="38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61"/>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34</a:t>
            </a:fld>
            <a:endParaRPr/>
          </a:p>
        </p:txBody>
      </p:sp>
      <p:sp>
        <p:nvSpPr>
          <p:cNvPr id="1035" name="Google Shape;1035;p61"/>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Business model</a:t>
            </a:r>
            <a:endParaRPr/>
          </a:p>
        </p:txBody>
      </p:sp>
      <p:graphicFrame>
        <p:nvGraphicFramePr>
          <p:cNvPr id="1036" name="Google Shape;1036;p61"/>
          <p:cNvGraphicFramePr/>
          <p:nvPr/>
        </p:nvGraphicFramePr>
        <p:xfrm>
          <a:off x="952500" y="2608474"/>
          <a:ext cx="7239000" cy="1772360"/>
        </p:xfrm>
        <a:graphic>
          <a:graphicData uri="http://schemas.openxmlformats.org/drawingml/2006/table">
            <a:tbl>
              <a:tblPr>
                <a:noFill/>
                <a:tableStyleId>{BF74FF91-A231-4EE2-9CF2-C11D9AF62AAC}</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491475">
                <a:tc>
                  <a:txBody>
                    <a:bodyPr/>
                    <a:lstStyle/>
                    <a:p>
                      <a:pPr marL="0" lvl="0" indent="0" algn="ctr" rtl="0">
                        <a:spcBef>
                          <a:spcPts val="0"/>
                        </a:spcBef>
                        <a:spcAft>
                          <a:spcPts val="0"/>
                        </a:spcAft>
                        <a:buNone/>
                      </a:pPr>
                      <a:r>
                        <a:rPr lang="en" sz="1800">
                          <a:solidFill>
                            <a:schemeClr val="accent5"/>
                          </a:solidFill>
                          <a:latin typeface="Montserrat ExtraBold"/>
                          <a:ea typeface="Montserrat ExtraBold"/>
                          <a:cs typeface="Montserrat ExtraBold"/>
                          <a:sym typeface="Montserrat ExtraBold"/>
                        </a:rPr>
                        <a:t>Marketing</a:t>
                      </a:r>
                      <a:endParaRPr sz="1800">
                        <a:solidFill>
                          <a:schemeClr val="accent5"/>
                        </a:solidFill>
                        <a:latin typeface="Montserrat ExtraBold"/>
                        <a:ea typeface="Montserrat ExtraBold"/>
                        <a:cs typeface="Montserrat ExtraBold"/>
                        <a:sym typeface="Montserrat ExtraBold"/>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rgbClr val="5CFFA6">
                        <a:alpha val="43560"/>
                      </a:srgbClr>
                    </a:solidFill>
                  </a:tcPr>
                </a:tc>
                <a:tc>
                  <a:txBody>
                    <a:bodyPr/>
                    <a:lstStyle/>
                    <a:p>
                      <a:pPr marL="0" lvl="0" indent="0" algn="ctr" rtl="0">
                        <a:spcBef>
                          <a:spcPts val="0"/>
                        </a:spcBef>
                        <a:spcAft>
                          <a:spcPts val="0"/>
                        </a:spcAft>
                        <a:buNone/>
                      </a:pPr>
                      <a:r>
                        <a:rPr lang="en" sz="1800">
                          <a:solidFill>
                            <a:schemeClr val="accent3"/>
                          </a:solidFill>
                          <a:latin typeface="Montserrat ExtraBold"/>
                          <a:ea typeface="Montserrat ExtraBold"/>
                          <a:cs typeface="Montserrat ExtraBold"/>
                          <a:sym typeface="Montserrat ExtraBold"/>
                        </a:rPr>
                        <a:t>Training</a:t>
                      </a:r>
                      <a:endParaRPr sz="1800">
                        <a:solidFill>
                          <a:schemeClr val="accent3"/>
                        </a:solidFill>
                        <a:latin typeface="Montserrat ExtraBold"/>
                        <a:ea typeface="Montserrat ExtraBold"/>
                        <a:cs typeface="Montserrat ExtraBold"/>
                        <a:sym typeface="Montserrat ExtraBold"/>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rgbClr val="FDFF5C">
                        <a:alpha val="45980"/>
                      </a:srgbClr>
                    </a:solidFill>
                  </a:tcPr>
                </a:tc>
                <a:tc>
                  <a:txBody>
                    <a:bodyPr/>
                    <a:lstStyle/>
                    <a:p>
                      <a:pPr marL="0" lvl="0" indent="0" algn="ctr" rtl="0">
                        <a:spcBef>
                          <a:spcPts val="0"/>
                        </a:spcBef>
                        <a:spcAft>
                          <a:spcPts val="0"/>
                        </a:spcAft>
                        <a:buNone/>
                      </a:pPr>
                      <a:r>
                        <a:rPr lang="en" sz="1800">
                          <a:solidFill>
                            <a:schemeClr val="accent4"/>
                          </a:solidFill>
                          <a:latin typeface="Montserrat ExtraBold"/>
                          <a:ea typeface="Montserrat ExtraBold"/>
                          <a:cs typeface="Montserrat ExtraBold"/>
                          <a:sym typeface="Montserrat ExtraBold"/>
                        </a:rPr>
                        <a:t>Assessment</a:t>
                      </a:r>
                      <a:endParaRPr sz="1800">
                        <a:solidFill>
                          <a:schemeClr val="accent4"/>
                        </a:solidFill>
                        <a:latin typeface="Montserrat ExtraBold"/>
                        <a:ea typeface="Montserrat ExtraBold"/>
                        <a:cs typeface="Montserrat ExtraBold"/>
                        <a:sym typeface="Montserrat ExtraBold"/>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rgbClr val="5CFFF8">
                        <a:alpha val="38390"/>
                      </a:srgbClr>
                    </a:solidFill>
                  </a:tcPr>
                </a:tc>
                <a:tc>
                  <a:txBody>
                    <a:bodyPr/>
                    <a:lstStyle/>
                    <a:p>
                      <a:pPr marL="0" lvl="0" indent="0" algn="ctr" rtl="0">
                        <a:spcBef>
                          <a:spcPts val="0"/>
                        </a:spcBef>
                        <a:spcAft>
                          <a:spcPts val="0"/>
                        </a:spcAft>
                        <a:buNone/>
                      </a:pPr>
                      <a:r>
                        <a:rPr lang="en" sz="1800">
                          <a:solidFill>
                            <a:schemeClr val="accent2"/>
                          </a:solidFill>
                          <a:latin typeface="Montserrat ExtraBold"/>
                          <a:ea typeface="Montserrat ExtraBold"/>
                          <a:cs typeface="Montserrat ExtraBold"/>
                          <a:sym typeface="Montserrat ExtraBold"/>
                        </a:rPr>
                        <a:t>Technology</a:t>
                      </a:r>
                      <a:endParaRPr sz="1800">
                        <a:solidFill>
                          <a:schemeClr val="accent2"/>
                        </a:solidFill>
                        <a:latin typeface="Montserrat ExtraBold"/>
                        <a:ea typeface="Montserrat ExtraBold"/>
                        <a:cs typeface="Montserrat ExtraBold"/>
                        <a:sym typeface="Montserrat ExtraBold"/>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rgbClr val="955CFF">
                        <a:alpha val="23660"/>
                      </a:srgbClr>
                    </a:solidFill>
                  </a:tcPr>
                </a:tc>
                <a:extLst>
                  <a:ext uri="{0D108BD9-81ED-4DB2-BD59-A6C34878D82A}">
                    <a16:rowId xmlns:a16="http://schemas.microsoft.com/office/drawing/2014/main" val="10000"/>
                  </a:ext>
                </a:extLst>
              </a:tr>
              <a:tr h="884675">
                <a:tc>
                  <a:txBody>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Jupiter is a gas giant and the biggest planet in the Solar System</a:t>
                      </a:r>
                      <a:endParaRPr>
                        <a:solidFill>
                          <a:schemeClr val="lt1"/>
                        </a:solidFill>
                        <a:latin typeface="Barlow Semi Condensed Medium"/>
                        <a:ea typeface="Barlow Semi Condensed Medium"/>
                        <a:cs typeface="Barlow Semi Condensed Medium"/>
                        <a:sym typeface="Barlow Semi Condensed Medium"/>
                      </a:endParaRPr>
                    </a:p>
                  </a:txBody>
                  <a:tcPr marL="91425" marR="91425" marT="91425" marB="91425">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Neptune is the farthest planet from the Sun. It’s cold there</a:t>
                      </a:r>
                      <a:endParaRPr>
                        <a:solidFill>
                          <a:schemeClr val="lt1"/>
                        </a:solidFill>
                        <a:latin typeface="Barlow Semi Condensed Medium"/>
                        <a:ea typeface="Barlow Semi Condensed Medium"/>
                        <a:cs typeface="Barlow Semi Condensed Medium"/>
                        <a:sym typeface="Barlow Semi Condensed Medium"/>
                      </a:endParaRPr>
                    </a:p>
                  </a:txBody>
                  <a:tcPr marL="91425" marR="91425" marT="91425" marB="91425">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Despite being red, Mars is actually a very cold place to live</a:t>
                      </a:r>
                      <a:endParaRPr>
                        <a:solidFill>
                          <a:schemeClr val="lt1"/>
                        </a:solidFill>
                        <a:latin typeface="Barlow Semi Condensed Medium"/>
                        <a:ea typeface="Barlow Semi Condensed Medium"/>
                        <a:cs typeface="Barlow Semi Condensed Medium"/>
                        <a:sym typeface="Barlow Semi Condensed Medium"/>
                      </a:endParaRPr>
                    </a:p>
                  </a:txBody>
                  <a:tcPr marL="91425" marR="91425" marT="91425" marB="91425">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Earth is the only planet that harbors life in the Solar System</a:t>
                      </a:r>
                      <a:endParaRPr>
                        <a:solidFill>
                          <a:schemeClr val="lt1"/>
                        </a:solidFill>
                        <a:latin typeface="Barlow Semi Condensed Medium"/>
                        <a:ea typeface="Barlow Semi Condensed Medium"/>
                        <a:cs typeface="Barlow Semi Condensed Medium"/>
                        <a:sym typeface="Barlow Semi Condensed Medium"/>
                      </a:endParaRPr>
                    </a:p>
                  </a:txBody>
                  <a:tcPr marL="91425" marR="91425" marT="91425" marB="91425">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395025">
                <a:tc>
                  <a:txBody>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Saturn is a gas giant</a:t>
                      </a:r>
                      <a:endParaRPr>
                        <a:solidFill>
                          <a:schemeClr val="lt1"/>
                        </a:solidFill>
                        <a:latin typeface="Barlow Semi Condensed Medium"/>
                        <a:ea typeface="Barlow Semi Condensed Medium"/>
                        <a:cs typeface="Barlow Semi Condensed Medium"/>
                        <a:sym typeface="Barlow Semi Condensed Medium"/>
                      </a:endParaRPr>
                    </a:p>
                  </a:txBody>
                  <a:tcPr marL="91425" marR="91425" marT="91425" marB="91425">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Mercury is small</a:t>
                      </a:r>
                      <a:endParaRPr>
                        <a:solidFill>
                          <a:schemeClr val="lt1"/>
                        </a:solidFill>
                        <a:latin typeface="Barlow Semi Condensed Medium"/>
                        <a:ea typeface="Barlow Semi Condensed Medium"/>
                        <a:cs typeface="Barlow Semi Condensed Medium"/>
                        <a:sym typeface="Barlow Semi Condensed Medium"/>
                      </a:endParaRPr>
                    </a:p>
                  </a:txBody>
                  <a:tcPr marL="91425" marR="91425" marT="91425" marB="91425">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Pluto is small</a:t>
                      </a:r>
                      <a:endParaRPr>
                        <a:solidFill>
                          <a:schemeClr val="lt1"/>
                        </a:solidFill>
                        <a:latin typeface="Barlow Semi Condensed Medium"/>
                        <a:ea typeface="Barlow Semi Condensed Medium"/>
                        <a:cs typeface="Barlow Semi Condensed Medium"/>
                        <a:sym typeface="Barlow Semi Condensed Medium"/>
                      </a:endParaRPr>
                    </a:p>
                  </a:txBody>
                  <a:tcPr marL="91425" marR="91425" marT="91425" marB="91425">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Ceres is small</a:t>
                      </a:r>
                      <a:endParaRPr>
                        <a:solidFill>
                          <a:schemeClr val="lt1"/>
                        </a:solidFill>
                        <a:latin typeface="Barlow Semi Condensed Medium"/>
                        <a:ea typeface="Barlow Semi Condensed Medium"/>
                        <a:cs typeface="Barlow Semi Condensed Medium"/>
                        <a:sym typeface="Barlow Semi Condensed Medium"/>
                      </a:endParaRPr>
                    </a:p>
                  </a:txBody>
                  <a:tcPr marL="91425" marR="91425" marT="91425" marB="91425">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037" name="Google Shape;1037;p61"/>
          <p:cNvSpPr/>
          <p:nvPr/>
        </p:nvSpPr>
        <p:spPr>
          <a:xfrm>
            <a:off x="1414950" y="1516947"/>
            <a:ext cx="884700" cy="8850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61"/>
          <p:cNvSpPr/>
          <p:nvPr/>
        </p:nvSpPr>
        <p:spPr>
          <a:xfrm>
            <a:off x="3224700" y="1516947"/>
            <a:ext cx="884700" cy="885000"/>
          </a:xfrm>
          <a:prstGeom prst="ellipse">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1"/>
          <p:cNvSpPr/>
          <p:nvPr/>
        </p:nvSpPr>
        <p:spPr>
          <a:xfrm>
            <a:off x="5034450" y="1516947"/>
            <a:ext cx="884700" cy="885000"/>
          </a:xfrm>
          <a:prstGeom prst="ellipse">
            <a:avLst/>
          </a:prstGeom>
          <a:solidFill>
            <a:srgbClr val="5CFFF8">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1"/>
          <p:cNvSpPr/>
          <p:nvPr/>
        </p:nvSpPr>
        <p:spPr>
          <a:xfrm>
            <a:off x="6844200" y="1516947"/>
            <a:ext cx="884700" cy="885000"/>
          </a:xfrm>
          <a:prstGeom prst="ellipse">
            <a:avLst/>
          </a:prstGeom>
          <a:solidFill>
            <a:srgbClr val="955CFF">
              <a:alpha val="23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1" name="Google Shape;1041;p61"/>
          <p:cNvGrpSpPr/>
          <p:nvPr/>
        </p:nvGrpSpPr>
        <p:grpSpPr>
          <a:xfrm>
            <a:off x="7073895" y="1744561"/>
            <a:ext cx="425310" cy="429772"/>
            <a:chOff x="-1951475" y="3597450"/>
            <a:chExt cx="295375" cy="291450"/>
          </a:xfrm>
        </p:grpSpPr>
        <p:sp>
          <p:nvSpPr>
            <p:cNvPr id="1042" name="Google Shape;1042;p61"/>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1"/>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1"/>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1"/>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 name="Google Shape;1046;p61"/>
          <p:cNvGrpSpPr/>
          <p:nvPr/>
        </p:nvGrpSpPr>
        <p:grpSpPr>
          <a:xfrm>
            <a:off x="1642408" y="1744550"/>
            <a:ext cx="429784" cy="429793"/>
            <a:chOff x="899850" y="871450"/>
            <a:chExt cx="483175" cy="423400"/>
          </a:xfrm>
        </p:grpSpPr>
        <p:sp>
          <p:nvSpPr>
            <p:cNvPr id="1047" name="Google Shape;1047;p61"/>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48" name="Google Shape;1048;p61"/>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49" name="Google Shape;1049;p61"/>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0" name="Google Shape;1050;p61"/>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51" name="Google Shape;1051;p61"/>
          <p:cNvSpPr/>
          <p:nvPr/>
        </p:nvSpPr>
        <p:spPr>
          <a:xfrm>
            <a:off x="3452171" y="1744553"/>
            <a:ext cx="429758" cy="429788"/>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052" name="Google Shape;1052;p61"/>
          <p:cNvGrpSpPr/>
          <p:nvPr/>
        </p:nvGrpSpPr>
        <p:grpSpPr>
          <a:xfrm>
            <a:off x="5261906" y="1744553"/>
            <a:ext cx="429788" cy="429788"/>
            <a:chOff x="900750" y="1436075"/>
            <a:chExt cx="481825" cy="481825"/>
          </a:xfrm>
        </p:grpSpPr>
        <p:sp>
          <p:nvSpPr>
            <p:cNvPr id="1053" name="Google Shape;1053;p61"/>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4" name="Google Shape;1054;p61"/>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5" name="Google Shape;1055;p61"/>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6" name="Google Shape;1056;p61"/>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62"/>
          <p:cNvSpPr txBox="1">
            <a:spLocks noGrp="1"/>
          </p:cNvSpPr>
          <p:nvPr>
            <p:ph type="title"/>
          </p:nvPr>
        </p:nvSpPr>
        <p:spPr>
          <a:xfrm>
            <a:off x="714000" y="1460947"/>
            <a:ext cx="3578400" cy="126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 picture always reinforces the concept</a:t>
            </a:r>
            <a:endParaRPr/>
          </a:p>
        </p:txBody>
      </p:sp>
      <p:sp>
        <p:nvSpPr>
          <p:cNvPr id="1062" name="Google Shape;1062;p62"/>
          <p:cNvSpPr txBox="1">
            <a:spLocks noGrp="1"/>
          </p:cNvSpPr>
          <p:nvPr>
            <p:ph type="subTitle" idx="1"/>
          </p:nvPr>
        </p:nvSpPr>
        <p:spPr>
          <a:xfrm>
            <a:off x="714000" y="2892653"/>
            <a:ext cx="3327600" cy="76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sp>
        <p:nvSpPr>
          <p:cNvPr id="1063" name="Google Shape;1063;p62"/>
          <p:cNvSpPr/>
          <p:nvPr/>
        </p:nvSpPr>
        <p:spPr>
          <a:xfrm>
            <a:off x="5169254" y="1132200"/>
            <a:ext cx="2879100" cy="2879100"/>
          </a:xfrm>
          <a:prstGeom prst="ellipse">
            <a:avLst/>
          </a:prstGeom>
          <a:solidFill>
            <a:srgbClr val="5CFFA6">
              <a:alpha val="43560"/>
            </a:srgbClr>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4" name="Google Shape;1064;p62"/>
          <p:cNvPicPr preferRelativeResize="0"/>
          <p:nvPr/>
        </p:nvPicPr>
        <p:blipFill rotWithShape="1">
          <a:blip r:embed="rId3">
            <a:alphaModFix/>
          </a:blip>
          <a:srcRect l="8678" r="8670"/>
          <a:stretch/>
        </p:blipFill>
        <p:spPr>
          <a:xfrm>
            <a:off x="5392304" y="1356450"/>
            <a:ext cx="2433000" cy="2430600"/>
          </a:xfrm>
          <a:prstGeom prst="ellipse">
            <a:avLst/>
          </a:prstGeom>
          <a:noFill/>
          <a:ln>
            <a:noFill/>
          </a:ln>
        </p:spPr>
      </p:pic>
      <p:cxnSp>
        <p:nvCxnSpPr>
          <p:cNvPr id="1065" name="Google Shape;1065;p62"/>
          <p:cNvCxnSpPr/>
          <p:nvPr/>
        </p:nvCxnSpPr>
        <p:spPr>
          <a:xfrm>
            <a:off x="2553350" y="2544124"/>
            <a:ext cx="1346400" cy="0"/>
          </a:xfrm>
          <a:prstGeom prst="straightConnector1">
            <a:avLst/>
          </a:prstGeom>
          <a:noFill/>
          <a:ln w="19050" cap="flat" cmpd="sng">
            <a:solidFill>
              <a:schemeClr val="accent4"/>
            </a:solidFill>
            <a:prstDash val="solid"/>
            <a:round/>
            <a:headEnd type="none" w="med" len="med"/>
            <a:tailEnd type="none" w="med" len="med"/>
          </a:ln>
        </p:spPr>
      </p:cxnSp>
      <p:sp>
        <p:nvSpPr>
          <p:cNvPr id="1066" name="Google Shape;1066;p62"/>
          <p:cNvSpPr/>
          <p:nvPr/>
        </p:nvSpPr>
        <p:spPr>
          <a:xfrm>
            <a:off x="-448750" y="-622150"/>
            <a:ext cx="1836900" cy="18369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62"/>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cxnSp>
        <p:nvCxnSpPr>
          <p:cNvPr id="1072" name="Google Shape;1072;p63"/>
          <p:cNvCxnSpPr>
            <a:stCxn id="1073" idx="6"/>
            <a:endCxn id="1074" idx="2"/>
          </p:cNvCxnSpPr>
          <p:nvPr/>
        </p:nvCxnSpPr>
        <p:spPr>
          <a:xfrm>
            <a:off x="2221520" y="2709773"/>
            <a:ext cx="963600" cy="490500"/>
          </a:xfrm>
          <a:prstGeom prst="straightConnector1">
            <a:avLst/>
          </a:prstGeom>
          <a:noFill/>
          <a:ln w="19050" cap="flat" cmpd="sng">
            <a:solidFill>
              <a:schemeClr val="accent5"/>
            </a:solidFill>
            <a:prstDash val="solid"/>
            <a:round/>
            <a:headEnd type="none" w="med" len="med"/>
            <a:tailEnd type="none" w="med" len="med"/>
          </a:ln>
        </p:spPr>
      </p:cxnSp>
      <p:sp>
        <p:nvSpPr>
          <p:cNvPr id="1075" name="Google Shape;1075;p63"/>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36</a:t>
            </a:fld>
            <a:endParaRPr/>
          </a:p>
        </p:txBody>
      </p:sp>
      <p:sp>
        <p:nvSpPr>
          <p:cNvPr id="1076" name="Google Shape;1076;p63"/>
          <p:cNvSpPr txBox="1"/>
          <p:nvPr/>
        </p:nvSpPr>
        <p:spPr>
          <a:xfrm>
            <a:off x="856975" y="3237157"/>
            <a:ext cx="1848300" cy="41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Montserrat ExtraBold"/>
                <a:ea typeface="Montserrat ExtraBold"/>
                <a:cs typeface="Montserrat ExtraBold"/>
                <a:sym typeface="Montserrat ExtraBold"/>
              </a:rPr>
              <a:t>Phase 1</a:t>
            </a:r>
            <a:endParaRPr sz="1800">
              <a:solidFill>
                <a:schemeClr val="lt1"/>
              </a:solidFill>
              <a:latin typeface="Montserrat ExtraBold"/>
              <a:ea typeface="Montserrat ExtraBold"/>
              <a:cs typeface="Montserrat ExtraBold"/>
              <a:sym typeface="Montserrat ExtraBold"/>
            </a:endParaRPr>
          </a:p>
        </p:txBody>
      </p:sp>
      <p:sp>
        <p:nvSpPr>
          <p:cNvPr id="1077" name="Google Shape;1077;p63"/>
          <p:cNvSpPr txBox="1"/>
          <p:nvPr/>
        </p:nvSpPr>
        <p:spPr>
          <a:xfrm>
            <a:off x="856972" y="3656907"/>
            <a:ext cx="1848300" cy="52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Mars is a cold place, full of iron oxide dust</a:t>
            </a:r>
            <a:endParaRPr>
              <a:solidFill>
                <a:schemeClr val="lt1"/>
              </a:solidFill>
              <a:latin typeface="Barlow Semi Condensed Medium"/>
              <a:ea typeface="Barlow Semi Condensed Medium"/>
              <a:cs typeface="Barlow Semi Condensed Medium"/>
              <a:sym typeface="Barlow Semi Condensed Medium"/>
            </a:endParaRPr>
          </a:p>
        </p:txBody>
      </p:sp>
      <p:sp>
        <p:nvSpPr>
          <p:cNvPr id="1078" name="Google Shape;1078;p63"/>
          <p:cNvSpPr txBox="1"/>
          <p:nvPr/>
        </p:nvSpPr>
        <p:spPr>
          <a:xfrm>
            <a:off x="4560250" y="3237157"/>
            <a:ext cx="1848300" cy="41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Montserrat ExtraBold"/>
                <a:ea typeface="Montserrat ExtraBold"/>
                <a:cs typeface="Montserrat ExtraBold"/>
                <a:sym typeface="Montserrat ExtraBold"/>
              </a:rPr>
              <a:t>Phase 3</a:t>
            </a:r>
            <a:endParaRPr sz="1800">
              <a:solidFill>
                <a:schemeClr val="lt1"/>
              </a:solidFill>
              <a:latin typeface="Montserrat ExtraBold"/>
              <a:ea typeface="Montserrat ExtraBold"/>
              <a:cs typeface="Montserrat ExtraBold"/>
              <a:sym typeface="Montserrat ExtraBold"/>
            </a:endParaRPr>
          </a:p>
        </p:txBody>
      </p:sp>
      <p:sp>
        <p:nvSpPr>
          <p:cNvPr id="1079" name="Google Shape;1079;p63"/>
          <p:cNvSpPr txBox="1"/>
          <p:nvPr/>
        </p:nvSpPr>
        <p:spPr>
          <a:xfrm>
            <a:off x="4560248" y="3656907"/>
            <a:ext cx="1848300" cy="52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Saturn is a gas giant and has several rings</a:t>
            </a:r>
            <a:endParaRPr>
              <a:solidFill>
                <a:schemeClr val="lt1"/>
              </a:solidFill>
              <a:latin typeface="Barlow Semi Condensed Medium"/>
              <a:ea typeface="Barlow Semi Condensed Medium"/>
              <a:cs typeface="Barlow Semi Condensed Medium"/>
              <a:sym typeface="Barlow Semi Condensed Medium"/>
            </a:endParaRPr>
          </a:p>
        </p:txBody>
      </p:sp>
      <p:sp>
        <p:nvSpPr>
          <p:cNvPr id="1080" name="Google Shape;1080;p63"/>
          <p:cNvSpPr txBox="1"/>
          <p:nvPr/>
        </p:nvSpPr>
        <p:spPr>
          <a:xfrm>
            <a:off x="2702300" y="2222186"/>
            <a:ext cx="1848300" cy="41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Montserrat ExtraBold"/>
                <a:ea typeface="Montserrat ExtraBold"/>
                <a:cs typeface="Montserrat ExtraBold"/>
                <a:sym typeface="Montserrat ExtraBold"/>
              </a:rPr>
              <a:t>Phase 2</a:t>
            </a:r>
            <a:endParaRPr sz="1800">
              <a:solidFill>
                <a:schemeClr val="lt1"/>
              </a:solidFill>
              <a:latin typeface="Montserrat ExtraBold"/>
              <a:ea typeface="Montserrat ExtraBold"/>
              <a:cs typeface="Montserrat ExtraBold"/>
              <a:sym typeface="Montserrat ExtraBold"/>
            </a:endParaRPr>
          </a:p>
        </p:txBody>
      </p:sp>
      <p:sp>
        <p:nvSpPr>
          <p:cNvPr id="1081" name="Google Shape;1081;p63"/>
          <p:cNvSpPr txBox="1"/>
          <p:nvPr/>
        </p:nvSpPr>
        <p:spPr>
          <a:xfrm>
            <a:off x="2702295" y="1706661"/>
            <a:ext cx="1848300" cy="52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Jupiter is the biggest planet of them all</a:t>
            </a:r>
            <a:endParaRPr>
              <a:solidFill>
                <a:schemeClr val="lt1"/>
              </a:solidFill>
              <a:latin typeface="Barlow Semi Condensed Medium"/>
              <a:ea typeface="Barlow Semi Condensed Medium"/>
              <a:cs typeface="Barlow Semi Condensed Medium"/>
              <a:sym typeface="Barlow Semi Condensed Medium"/>
            </a:endParaRPr>
          </a:p>
        </p:txBody>
      </p:sp>
      <p:sp>
        <p:nvSpPr>
          <p:cNvPr id="1082" name="Google Shape;1082;p63"/>
          <p:cNvSpPr txBox="1"/>
          <p:nvPr/>
        </p:nvSpPr>
        <p:spPr>
          <a:xfrm>
            <a:off x="6446850" y="2222186"/>
            <a:ext cx="1848300" cy="41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Montserrat ExtraBold"/>
                <a:ea typeface="Montserrat ExtraBold"/>
                <a:cs typeface="Montserrat ExtraBold"/>
                <a:sym typeface="Montserrat ExtraBold"/>
              </a:rPr>
              <a:t>Phase 4</a:t>
            </a:r>
            <a:endParaRPr sz="1800">
              <a:solidFill>
                <a:schemeClr val="lt1"/>
              </a:solidFill>
              <a:latin typeface="Montserrat ExtraBold"/>
              <a:ea typeface="Montserrat ExtraBold"/>
              <a:cs typeface="Montserrat ExtraBold"/>
              <a:sym typeface="Montserrat ExtraBold"/>
            </a:endParaRPr>
          </a:p>
        </p:txBody>
      </p:sp>
      <p:sp>
        <p:nvSpPr>
          <p:cNvPr id="1083" name="Google Shape;1083;p63"/>
          <p:cNvSpPr txBox="1"/>
          <p:nvPr/>
        </p:nvSpPr>
        <p:spPr>
          <a:xfrm>
            <a:off x="6446851" y="1706661"/>
            <a:ext cx="1848300" cy="52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The Moon is Earth’s only natural satellite</a:t>
            </a:r>
            <a:endParaRPr>
              <a:solidFill>
                <a:schemeClr val="lt1"/>
              </a:solidFill>
              <a:latin typeface="Barlow Semi Condensed Medium"/>
              <a:ea typeface="Barlow Semi Condensed Medium"/>
              <a:cs typeface="Barlow Semi Condensed Medium"/>
              <a:sym typeface="Barlow Semi Condensed Medium"/>
            </a:endParaRPr>
          </a:p>
        </p:txBody>
      </p:sp>
      <p:sp>
        <p:nvSpPr>
          <p:cNvPr id="1073" name="Google Shape;1073;p63"/>
          <p:cNvSpPr/>
          <p:nvPr/>
        </p:nvSpPr>
        <p:spPr>
          <a:xfrm>
            <a:off x="1336820" y="2267273"/>
            <a:ext cx="884700" cy="8850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63"/>
          <p:cNvSpPr/>
          <p:nvPr/>
        </p:nvSpPr>
        <p:spPr>
          <a:xfrm>
            <a:off x="5040100" y="2267273"/>
            <a:ext cx="884700" cy="885000"/>
          </a:xfrm>
          <a:prstGeom prst="ellipse">
            <a:avLst/>
          </a:prstGeom>
          <a:solidFill>
            <a:srgbClr val="5CFFF8">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63"/>
          <p:cNvSpPr/>
          <p:nvPr/>
        </p:nvSpPr>
        <p:spPr>
          <a:xfrm>
            <a:off x="3184995" y="2757773"/>
            <a:ext cx="884700" cy="885000"/>
          </a:xfrm>
          <a:prstGeom prst="ellipse">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63"/>
          <p:cNvSpPr/>
          <p:nvPr/>
        </p:nvSpPr>
        <p:spPr>
          <a:xfrm>
            <a:off x="6930590" y="2757773"/>
            <a:ext cx="884700" cy="885000"/>
          </a:xfrm>
          <a:prstGeom prst="ellipse">
            <a:avLst/>
          </a:prstGeom>
          <a:solidFill>
            <a:srgbClr val="955CFF">
              <a:alpha val="23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63"/>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Project timing</a:t>
            </a:r>
            <a:endParaRPr/>
          </a:p>
        </p:txBody>
      </p:sp>
      <p:grpSp>
        <p:nvGrpSpPr>
          <p:cNvPr id="1087" name="Google Shape;1087;p63"/>
          <p:cNvGrpSpPr/>
          <p:nvPr/>
        </p:nvGrpSpPr>
        <p:grpSpPr>
          <a:xfrm>
            <a:off x="3412542" y="3010343"/>
            <a:ext cx="429755" cy="429752"/>
            <a:chOff x="2553143" y="3430414"/>
            <a:chExt cx="393946" cy="393979"/>
          </a:xfrm>
        </p:grpSpPr>
        <p:sp>
          <p:nvSpPr>
            <p:cNvPr id="1088" name="Google Shape;1088;p63"/>
            <p:cNvSpPr/>
            <p:nvPr/>
          </p:nvSpPr>
          <p:spPr>
            <a:xfrm>
              <a:off x="2900293" y="3534260"/>
              <a:ext cx="46795" cy="69793"/>
            </a:xfrm>
            <a:custGeom>
              <a:avLst/>
              <a:gdLst/>
              <a:ahLst/>
              <a:cxnLst/>
              <a:rect l="l" t="t" r="r" b="b"/>
              <a:pathLst>
                <a:path w="1406" h="2097" extrusionOk="0">
                  <a:moveTo>
                    <a:pt x="1" y="0"/>
                  </a:moveTo>
                  <a:lnTo>
                    <a:pt x="1" y="2096"/>
                  </a:lnTo>
                  <a:lnTo>
                    <a:pt x="715" y="2096"/>
                  </a:lnTo>
                  <a:lnTo>
                    <a:pt x="715" y="1405"/>
                  </a:lnTo>
                  <a:lnTo>
                    <a:pt x="1406" y="1405"/>
                  </a:lnTo>
                  <a:lnTo>
                    <a:pt x="1406" y="715"/>
                  </a:lnTo>
                  <a:lnTo>
                    <a:pt x="715" y="715"/>
                  </a:lnTo>
                  <a:lnTo>
                    <a:pt x="7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63"/>
            <p:cNvSpPr/>
            <p:nvPr/>
          </p:nvSpPr>
          <p:spPr>
            <a:xfrm>
              <a:off x="2900293" y="3650787"/>
              <a:ext cx="46795" cy="69760"/>
            </a:xfrm>
            <a:custGeom>
              <a:avLst/>
              <a:gdLst/>
              <a:ahLst/>
              <a:cxnLst/>
              <a:rect l="l" t="t" r="r" b="b"/>
              <a:pathLst>
                <a:path w="1406" h="2096" extrusionOk="0">
                  <a:moveTo>
                    <a:pt x="1" y="0"/>
                  </a:moveTo>
                  <a:lnTo>
                    <a:pt x="1" y="2096"/>
                  </a:lnTo>
                  <a:lnTo>
                    <a:pt x="715" y="2096"/>
                  </a:lnTo>
                  <a:lnTo>
                    <a:pt x="715" y="1381"/>
                  </a:lnTo>
                  <a:lnTo>
                    <a:pt x="1406" y="1381"/>
                  </a:lnTo>
                  <a:lnTo>
                    <a:pt x="1406" y="691"/>
                  </a:lnTo>
                  <a:lnTo>
                    <a:pt x="715" y="691"/>
                  </a:lnTo>
                  <a:lnTo>
                    <a:pt x="7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3"/>
            <p:cNvSpPr/>
            <p:nvPr/>
          </p:nvSpPr>
          <p:spPr>
            <a:xfrm>
              <a:off x="2553143" y="3534260"/>
              <a:ext cx="45996" cy="69793"/>
            </a:xfrm>
            <a:custGeom>
              <a:avLst/>
              <a:gdLst/>
              <a:ahLst/>
              <a:cxnLst/>
              <a:rect l="l" t="t" r="r" b="b"/>
              <a:pathLst>
                <a:path w="1382" h="2097" extrusionOk="0">
                  <a:moveTo>
                    <a:pt x="691" y="0"/>
                  </a:moveTo>
                  <a:lnTo>
                    <a:pt x="691" y="715"/>
                  </a:lnTo>
                  <a:lnTo>
                    <a:pt x="0" y="715"/>
                  </a:lnTo>
                  <a:lnTo>
                    <a:pt x="0" y="1405"/>
                  </a:lnTo>
                  <a:lnTo>
                    <a:pt x="691" y="1405"/>
                  </a:lnTo>
                  <a:lnTo>
                    <a:pt x="691" y="2096"/>
                  </a:lnTo>
                  <a:lnTo>
                    <a:pt x="1381" y="2096"/>
                  </a:lnTo>
                  <a:lnTo>
                    <a:pt x="13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63"/>
            <p:cNvSpPr/>
            <p:nvPr/>
          </p:nvSpPr>
          <p:spPr>
            <a:xfrm>
              <a:off x="2553143" y="3650787"/>
              <a:ext cx="45996" cy="69760"/>
            </a:xfrm>
            <a:custGeom>
              <a:avLst/>
              <a:gdLst/>
              <a:ahLst/>
              <a:cxnLst/>
              <a:rect l="l" t="t" r="r" b="b"/>
              <a:pathLst>
                <a:path w="1382" h="2096" extrusionOk="0">
                  <a:moveTo>
                    <a:pt x="691" y="0"/>
                  </a:moveTo>
                  <a:lnTo>
                    <a:pt x="691" y="691"/>
                  </a:lnTo>
                  <a:lnTo>
                    <a:pt x="0" y="691"/>
                  </a:lnTo>
                  <a:lnTo>
                    <a:pt x="0" y="1381"/>
                  </a:lnTo>
                  <a:lnTo>
                    <a:pt x="691" y="1381"/>
                  </a:lnTo>
                  <a:lnTo>
                    <a:pt x="691" y="2096"/>
                  </a:lnTo>
                  <a:lnTo>
                    <a:pt x="1381" y="2096"/>
                  </a:lnTo>
                  <a:lnTo>
                    <a:pt x="13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3"/>
            <p:cNvSpPr/>
            <p:nvPr/>
          </p:nvSpPr>
          <p:spPr>
            <a:xfrm>
              <a:off x="2656955" y="3778397"/>
              <a:ext cx="69793" cy="45996"/>
            </a:xfrm>
            <a:custGeom>
              <a:avLst/>
              <a:gdLst/>
              <a:ahLst/>
              <a:cxnLst/>
              <a:rect l="l" t="t" r="r" b="b"/>
              <a:pathLst>
                <a:path w="2097" h="1382" extrusionOk="0">
                  <a:moveTo>
                    <a:pt x="1" y="0"/>
                  </a:moveTo>
                  <a:lnTo>
                    <a:pt x="1" y="691"/>
                  </a:lnTo>
                  <a:lnTo>
                    <a:pt x="691" y="691"/>
                  </a:lnTo>
                  <a:lnTo>
                    <a:pt x="691" y="1381"/>
                  </a:lnTo>
                  <a:lnTo>
                    <a:pt x="1406" y="1381"/>
                  </a:lnTo>
                  <a:lnTo>
                    <a:pt x="1406" y="691"/>
                  </a:lnTo>
                  <a:lnTo>
                    <a:pt x="2096" y="691"/>
                  </a:lnTo>
                  <a:lnTo>
                    <a:pt x="20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3"/>
            <p:cNvSpPr/>
            <p:nvPr/>
          </p:nvSpPr>
          <p:spPr>
            <a:xfrm>
              <a:off x="2773482" y="3778397"/>
              <a:ext cx="68995" cy="45996"/>
            </a:xfrm>
            <a:custGeom>
              <a:avLst/>
              <a:gdLst/>
              <a:ahLst/>
              <a:cxnLst/>
              <a:rect l="l" t="t" r="r" b="b"/>
              <a:pathLst>
                <a:path w="2073" h="1382" extrusionOk="0">
                  <a:moveTo>
                    <a:pt x="1" y="0"/>
                  </a:moveTo>
                  <a:lnTo>
                    <a:pt x="1" y="691"/>
                  </a:lnTo>
                  <a:lnTo>
                    <a:pt x="691" y="691"/>
                  </a:lnTo>
                  <a:lnTo>
                    <a:pt x="691" y="1381"/>
                  </a:lnTo>
                  <a:lnTo>
                    <a:pt x="1382" y="1381"/>
                  </a:lnTo>
                  <a:lnTo>
                    <a:pt x="1382" y="691"/>
                  </a:lnTo>
                  <a:lnTo>
                    <a:pt x="2072" y="691"/>
                  </a:lnTo>
                  <a:lnTo>
                    <a:pt x="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63"/>
            <p:cNvSpPr/>
            <p:nvPr/>
          </p:nvSpPr>
          <p:spPr>
            <a:xfrm>
              <a:off x="2656955" y="3430414"/>
              <a:ext cx="69793" cy="45996"/>
            </a:xfrm>
            <a:custGeom>
              <a:avLst/>
              <a:gdLst/>
              <a:ahLst/>
              <a:cxnLst/>
              <a:rect l="l" t="t" r="r" b="b"/>
              <a:pathLst>
                <a:path w="2097" h="1382" extrusionOk="0">
                  <a:moveTo>
                    <a:pt x="691" y="1"/>
                  </a:moveTo>
                  <a:lnTo>
                    <a:pt x="691" y="691"/>
                  </a:lnTo>
                  <a:lnTo>
                    <a:pt x="1" y="691"/>
                  </a:lnTo>
                  <a:lnTo>
                    <a:pt x="1" y="1382"/>
                  </a:lnTo>
                  <a:lnTo>
                    <a:pt x="2096" y="1382"/>
                  </a:lnTo>
                  <a:lnTo>
                    <a:pt x="2096" y="691"/>
                  </a:lnTo>
                  <a:lnTo>
                    <a:pt x="1406" y="691"/>
                  </a:lnTo>
                  <a:lnTo>
                    <a:pt x="14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3"/>
            <p:cNvSpPr/>
            <p:nvPr/>
          </p:nvSpPr>
          <p:spPr>
            <a:xfrm>
              <a:off x="2772683" y="3430414"/>
              <a:ext cx="69793" cy="45996"/>
            </a:xfrm>
            <a:custGeom>
              <a:avLst/>
              <a:gdLst/>
              <a:ahLst/>
              <a:cxnLst/>
              <a:rect l="l" t="t" r="r" b="b"/>
              <a:pathLst>
                <a:path w="2097" h="1382" extrusionOk="0">
                  <a:moveTo>
                    <a:pt x="715" y="1"/>
                  </a:moveTo>
                  <a:lnTo>
                    <a:pt x="715" y="691"/>
                  </a:lnTo>
                  <a:lnTo>
                    <a:pt x="1" y="691"/>
                  </a:lnTo>
                  <a:lnTo>
                    <a:pt x="1" y="1382"/>
                  </a:lnTo>
                  <a:lnTo>
                    <a:pt x="2096" y="1382"/>
                  </a:lnTo>
                  <a:lnTo>
                    <a:pt x="2096" y="691"/>
                  </a:lnTo>
                  <a:lnTo>
                    <a:pt x="1406" y="691"/>
                  </a:lnTo>
                  <a:lnTo>
                    <a:pt x="14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3"/>
            <p:cNvSpPr/>
            <p:nvPr/>
          </p:nvSpPr>
          <p:spPr>
            <a:xfrm>
              <a:off x="2761600" y="3609548"/>
              <a:ext cx="34913" cy="58710"/>
            </a:xfrm>
            <a:custGeom>
              <a:avLst/>
              <a:gdLst/>
              <a:ahLst/>
              <a:cxnLst/>
              <a:rect l="l" t="t" r="r" b="b"/>
              <a:pathLst>
                <a:path w="1049" h="1764" extrusionOk="0">
                  <a:moveTo>
                    <a:pt x="1048" y="1"/>
                  </a:moveTo>
                  <a:lnTo>
                    <a:pt x="0" y="429"/>
                  </a:lnTo>
                  <a:lnTo>
                    <a:pt x="0" y="1763"/>
                  </a:lnTo>
                  <a:lnTo>
                    <a:pt x="1048" y="1334"/>
                  </a:lnTo>
                  <a:lnTo>
                    <a:pt x="10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63"/>
            <p:cNvSpPr/>
            <p:nvPr/>
          </p:nvSpPr>
          <p:spPr>
            <a:xfrm>
              <a:off x="2703719" y="3609548"/>
              <a:ext cx="34913" cy="58710"/>
            </a:xfrm>
            <a:custGeom>
              <a:avLst/>
              <a:gdLst/>
              <a:ahLst/>
              <a:cxnLst/>
              <a:rect l="l" t="t" r="r" b="b"/>
              <a:pathLst>
                <a:path w="1049" h="1764" extrusionOk="0">
                  <a:moveTo>
                    <a:pt x="1" y="1"/>
                  </a:moveTo>
                  <a:lnTo>
                    <a:pt x="1" y="1334"/>
                  </a:lnTo>
                  <a:lnTo>
                    <a:pt x="1049" y="1763"/>
                  </a:lnTo>
                  <a:lnTo>
                    <a:pt x="1049" y="42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3"/>
            <p:cNvSpPr/>
            <p:nvPr/>
          </p:nvSpPr>
          <p:spPr>
            <a:xfrm>
              <a:off x="2723556" y="3581823"/>
              <a:ext cx="53119" cy="21434"/>
            </a:xfrm>
            <a:custGeom>
              <a:avLst/>
              <a:gdLst/>
              <a:ahLst/>
              <a:cxnLst/>
              <a:rect l="l" t="t" r="r" b="b"/>
              <a:pathLst>
                <a:path w="1596" h="644" extrusionOk="0">
                  <a:moveTo>
                    <a:pt x="786" y="0"/>
                  </a:moveTo>
                  <a:lnTo>
                    <a:pt x="0" y="334"/>
                  </a:lnTo>
                  <a:lnTo>
                    <a:pt x="786" y="643"/>
                  </a:lnTo>
                  <a:lnTo>
                    <a:pt x="1596" y="334"/>
                  </a:lnTo>
                  <a:lnTo>
                    <a:pt x="7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3"/>
            <p:cNvSpPr/>
            <p:nvPr/>
          </p:nvSpPr>
          <p:spPr>
            <a:xfrm>
              <a:off x="2622074" y="3500177"/>
              <a:ext cx="255277" cy="254445"/>
            </a:xfrm>
            <a:custGeom>
              <a:avLst/>
              <a:gdLst/>
              <a:ahLst/>
              <a:cxnLst/>
              <a:rect l="l" t="t" r="r" b="b"/>
              <a:pathLst>
                <a:path w="7670" h="7645" extrusionOk="0">
                  <a:moveTo>
                    <a:pt x="3835" y="1715"/>
                  </a:moveTo>
                  <a:lnTo>
                    <a:pt x="5931" y="2549"/>
                  </a:lnTo>
                  <a:lnTo>
                    <a:pt x="5931" y="5097"/>
                  </a:lnTo>
                  <a:lnTo>
                    <a:pt x="3835" y="5930"/>
                  </a:lnTo>
                  <a:lnTo>
                    <a:pt x="1739" y="5097"/>
                  </a:lnTo>
                  <a:lnTo>
                    <a:pt x="1739" y="2549"/>
                  </a:lnTo>
                  <a:lnTo>
                    <a:pt x="3835" y="1715"/>
                  </a:lnTo>
                  <a:close/>
                  <a:moveTo>
                    <a:pt x="1" y="0"/>
                  </a:moveTo>
                  <a:lnTo>
                    <a:pt x="1" y="7645"/>
                  </a:lnTo>
                  <a:lnTo>
                    <a:pt x="7669" y="7645"/>
                  </a:lnTo>
                  <a:lnTo>
                    <a:pt x="76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63"/>
          <p:cNvGrpSpPr/>
          <p:nvPr/>
        </p:nvGrpSpPr>
        <p:grpSpPr>
          <a:xfrm>
            <a:off x="1566249" y="2519853"/>
            <a:ext cx="429749" cy="429749"/>
            <a:chOff x="6958471" y="4084342"/>
            <a:chExt cx="393940" cy="393976"/>
          </a:xfrm>
        </p:grpSpPr>
        <p:sp>
          <p:nvSpPr>
            <p:cNvPr id="1101" name="Google Shape;1101;p63"/>
            <p:cNvSpPr/>
            <p:nvPr/>
          </p:nvSpPr>
          <p:spPr>
            <a:xfrm>
              <a:off x="7236658" y="4223070"/>
              <a:ext cx="23031" cy="23797"/>
            </a:xfrm>
            <a:custGeom>
              <a:avLst/>
              <a:gdLst/>
              <a:ahLst/>
              <a:cxnLst/>
              <a:rect l="l" t="t" r="r" b="b"/>
              <a:pathLst>
                <a:path w="692" h="715" extrusionOk="0">
                  <a:moveTo>
                    <a:pt x="358" y="0"/>
                  </a:moveTo>
                  <a:cubicBezTo>
                    <a:pt x="144" y="0"/>
                    <a:pt x="1" y="167"/>
                    <a:pt x="1" y="357"/>
                  </a:cubicBezTo>
                  <a:cubicBezTo>
                    <a:pt x="1" y="548"/>
                    <a:pt x="144" y="715"/>
                    <a:pt x="358" y="715"/>
                  </a:cubicBezTo>
                  <a:cubicBezTo>
                    <a:pt x="549" y="715"/>
                    <a:pt x="692" y="548"/>
                    <a:pt x="692" y="357"/>
                  </a:cubicBezTo>
                  <a:cubicBezTo>
                    <a:pt x="692" y="167"/>
                    <a:pt x="549" y="0"/>
                    <a:pt x="3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63"/>
            <p:cNvSpPr/>
            <p:nvPr/>
          </p:nvSpPr>
          <p:spPr>
            <a:xfrm>
              <a:off x="7213692" y="4269833"/>
              <a:ext cx="68995" cy="69760"/>
            </a:xfrm>
            <a:custGeom>
              <a:avLst/>
              <a:gdLst/>
              <a:ahLst/>
              <a:cxnLst/>
              <a:rect l="l" t="t" r="r" b="b"/>
              <a:pathLst>
                <a:path w="2073" h="2096" extrusionOk="0">
                  <a:moveTo>
                    <a:pt x="1048" y="0"/>
                  </a:moveTo>
                  <a:cubicBezTo>
                    <a:pt x="453" y="0"/>
                    <a:pt x="0" y="476"/>
                    <a:pt x="0" y="1048"/>
                  </a:cubicBezTo>
                  <a:lnTo>
                    <a:pt x="0" y="2096"/>
                  </a:lnTo>
                  <a:lnTo>
                    <a:pt x="2072" y="2096"/>
                  </a:lnTo>
                  <a:lnTo>
                    <a:pt x="2072" y="1048"/>
                  </a:lnTo>
                  <a:cubicBezTo>
                    <a:pt x="2072" y="476"/>
                    <a:pt x="1620" y="0"/>
                    <a:pt x="10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63"/>
            <p:cNvSpPr/>
            <p:nvPr/>
          </p:nvSpPr>
          <p:spPr>
            <a:xfrm>
              <a:off x="6958471" y="4362562"/>
              <a:ext cx="393932" cy="115757"/>
            </a:xfrm>
            <a:custGeom>
              <a:avLst/>
              <a:gdLst/>
              <a:ahLst/>
              <a:cxnLst/>
              <a:rect l="l" t="t" r="r" b="b"/>
              <a:pathLst>
                <a:path w="11836" h="3478" extrusionOk="0">
                  <a:moveTo>
                    <a:pt x="0" y="0"/>
                  </a:moveTo>
                  <a:lnTo>
                    <a:pt x="0" y="1382"/>
                  </a:lnTo>
                  <a:lnTo>
                    <a:pt x="4977" y="1382"/>
                  </a:lnTo>
                  <a:lnTo>
                    <a:pt x="4596" y="2787"/>
                  </a:lnTo>
                  <a:lnTo>
                    <a:pt x="3477" y="2787"/>
                  </a:lnTo>
                  <a:lnTo>
                    <a:pt x="3477" y="3477"/>
                  </a:lnTo>
                  <a:lnTo>
                    <a:pt x="8359" y="3477"/>
                  </a:lnTo>
                  <a:lnTo>
                    <a:pt x="8359" y="2787"/>
                  </a:lnTo>
                  <a:lnTo>
                    <a:pt x="7240" y="2787"/>
                  </a:lnTo>
                  <a:lnTo>
                    <a:pt x="6859" y="1382"/>
                  </a:lnTo>
                  <a:lnTo>
                    <a:pt x="11836" y="1382"/>
                  </a:lnTo>
                  <a:lnTo>
                    <a:pt x="118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3"/>
            <p:cNvSpPr/>
            <p:nvPr/>
          </p:nvSpPr>
          <p:spPr>
            <a:xfrm>
              <a:off x="7166928" y="4084342"/>
              <a:ext cx="185483" cy="255243"/>
            </a:xfrm>
            <a:custGeom>
              <a:avLst/>
              <a:gdLst/>
              <a:ahLst/>
              <a:cxnLst/>
              <a:rect l="l" t="t" r="r" b="b"/>
              <a:pathLst>
                <a:path w="5573" h="7669" extrusionOk="0">
                  <a:moveTo>
                    <a:pt x="3834" y="1739"/>
                  </a:moveTo>
                  <a:lnTo>
                    <a:pt x="3834" y="2430"/>
                  </a:lnTo>
                  <a:lnTo>
                    <a:pt x="1048" y="2430"/>
                  </a:lnTo>
                  <a:lnTo>
                    <a:pt x="1048" y="1739"/>
                  </a:lnTo>
                  <a:close/>
                  <a:moveTo>
                    <a:pt x="0" y="1"/>
                  </a:moveTo>
                  <a:lnTo>
                    <a:pt x="0" y="7669"/>
                  </a:lnTo>
                  <a:lnTo>
                    <a:pt x="691" y="7669"/>
                  </a:lnTo>
                  <a:lnTo>
                    <a:pt x="691" y="6621"/>
                  </a:lnTo>
                  <a:cubicBezTo>
                    <a:pt x="691" y="5978"/>
                    <a:pt x="1048" y="5406"/>
                    <a:pt x="1572" y="5097"/>
                  </a:cubicBezTo>
                  <a:cubicBezTo>
                    <a:pt x="1453" y="4930"/>
                    <a:pt x="1405" y="4740"/>
                    <a:pt x="1405" y="4525"/>
                  </a:cubicBezTo>
                  <a:cubicBezTo>
                    <a:pt x="1405" y="3954"/>
                    <a:pt x="1858" y="3477"/>
                    <a:pt x="2453" y="3477"/>
                  </a:cubicBezTo>
                  <a:cubicBezTo>
                    <a:pt x="3025" y="3477"/>
                    <a:pt x="3477" y="3954"/>
                    <a:pt x="3477" y="4525"/>
                  </a:cubicBezTo>
                  <a:cubicBezTo>
                    <a:pt x="3477" y="4740"/>
                    <a:pt x="3430" y="4930"/>
                    <a:pt x="3310" y="5097"/>
                  </a:cubicBezTo>
                  <a:cubicBezTo>
                    <a:pt x="3834" y="5406"/>
                    <a:pt x="4192" y="5978"/>
                    <a:pt x="4192" y="6621"/>
                  </a:cubicBezTo>
                  <a:lnTo>
                    <a:pt x="4192" y="7669"/>
                  </a:lnTo>
                  <a:lnTo>
                    <a:pt x="5573" y="7669"/>
                  </a:lnTo>
                  <a:lnTo>
                    <a:pt x="55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3"/>
            <p:cNvSpPr/>
            <p:nvPr/>
          </p:nvSpPr>
          <p:spPr>
            <a:xfrm>
              <a:off x="7051200" y="4223070"/>
              <a:ext cx="22998" cy="23797"/>
            </a:xfrm>
            <a:custGeom>
              <a:avLst/>
              <a:gdLst/>
              <a:ahLst/>
              <a:cxnLst/>
              <a:rect l="l" t="t" r="r" b="b"/>
              <a:pathLst>
                <a:path w="691" h="715" extrusionOk="0">
                  <a:moveTo>
                    <a:pt x="334" y="0"/>
                  </a:moveTo>
                  <a:cubicBezTo>
                    <a:pt x="143" y="0"/>
                    <a:pt x="0" y="167"/>
                    <a:pt x="0" y="357"/>
                  </a:cubicBezTo>
                  <a:cubicBezTo>
                    <a:pt x="0" y="548"/>
                    <a:pt x="143" y="715"/>
                    <a:pt x="334" y="715"/>
                  </a:cubicBezTo>
                  <a:cubicBezTo>
                    <a:pt x="548" y="715"/>
                    <a:pt x="691" y="548"/>
                    <a:pt x="691" y="357"/>
                  </a:cubicBezTo>
                  <a:cubicBezTo>
                    <a:pt x="691" y="167"/>
                    <a:pt x="548" y="0"/>
                    <a:pt x="3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63"/>
            <p:cNvSpPr/>
            <p:nvPr/>
          </p:nvSpPr>
          <p:spPr>
            <a:xfrm>
              <a:off x="7028201" y="4269833"/>
              <a:ext cx="68995" cy="69760"/>
            </a:xfrm>
            <a:custGeom>
              <a:avLst/>
              <a:gdLst/>
              <a:ahLst/>
              <a:cxnLst/>
              <a:rect l="l" t="t" r="r" b="b"/>
              <a:pathLst>
                <a:path w="2073" h="2096" extrusionOk="0">
                  <a:moveTo>
                    <a:pt x="1025" y="0"/>
                  </a:moveTo>
                  <a:cubicBezTo>
                    <a:pt x="453" y="0"/>
                    <a:pt x="1" y="476"/>
                    <a:pt x="1" y="1048"/>
                  </a:cubicBezTo>
                  <a:lnTo>
                    <a:pt x="1" y="2096"/>
                  </a:lnTo>
                  <a:lnTo>
                    <a:pt x="2073" y="2096"/>
                  </a:lnTo>
                  <a:lnTo>
                    <a:pt x="2073" y="1048"/>
                  </a:lnTo>
                  <a:cubicBezTo>
                    <a:pt x="2073" y="476"/>
                    <a:pt x="1620" y="0"/>
                    <a:pt x="10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63"/>
            <p:cNvSpPr/>
            <p:nvPr/>
          </p:nvSpPr>
          <p:spPr>
            <a:xfrm>
              <a:off x="6958471" y="4084342"/>
              <a:ext cx="185483" cy="255243"/>
            </a:xfrm>
            <a:custGeom>
              <a:avLst/>
              <a:gdLst/>
              <a:ahLst/>
              <a:cxnLst/>
              <a:rect l="l" t="t" r="r" b="b"/>
              <a:pathLst>
                <a:path w="5573" h="7669" extrusionOk="0">
                  <a:moveTo>
                    <a:pt x="4525" y="1739"/>
                  </a:moveTo>
                  <a:lnTo>
                    <a:pt x="4525" y="2430"/>
                  </a:lnTo>
                  <a:lnTo>
                    <a:pt x="1738" y="2430"/>
                  </a:lnTo>
                  <a:lnTo>
                    <a:pt x="1738" y="1739"/>
                  </a:lnTo>
                  <a:close/>
                  <a:moveTo>
                    <a:pt x="0" y="1"/>
                  </a:moveTo>
                  <a:lnTo>
                    <a:pt x="0" y="7669"/>
                  </a:lnTo>
                  <a:lnTo>
                    <a:pt x="1381" y="7669"/>
                  </a:lnTo>
                  <a:lnTo>
                    <a:pt x="1381" y="6621"/>
                  </a:lnTo>
                  <a:cubicBezTo>
                    <a:pt x="1381" y="5978"/>
                    <a:pt x="1738" y="5406"/>
                    <a:pt x="2262" y="5097"/>
                  </a:cubicBezTo>
                  <a:cubicBezTo>
                    <a:pt x="2143" y="4930"/>
                    <a:pt x="2096" y="4740"/>
                    <a:pt x="2096" y="4525"/>
                  </a:cubicBezTo>
                  <a:cubicBezTo>
                    <a:pt x="2096" y="3954"/>
                    <a:pt x="2548" y="3477"/>
                    <a:pt x="3120" y="3477"/>
                  </a:cubicBezTo>
                  <a:cubicBezTo>
                    <a:pt x="3715" y="3477"/>
                    <a:pt x="4168" y="3954"/>
                    <a:pt x="4168" y="4525"/>
                  </a:cubicBezTo>
                  <a:cubicBezTo>
                    <a:pt x="4168" y="4740"/>
                    <a:pt x="4120" y="4930"/>
                    <a:pt x="4001" y="5097"/>
                  </a:cubicBezTo>
                  <a:cubicBezTo>
                    <a:pt x="4525" y="5406"/>
                    <a:pt x="4882" y="5978"/>
                    <a:pt x="4882" y="6621"/>
                  </a:cubicBezTo>
                  <a:lnTo>
                    <a:pt x="4882" y="7669"/>
                  </a:lnTo>
                  <a:lnTo>
                    <a:pt x="5573" y="7669"/>
                  </a:lnTo>
                  <a:lnTo>
                    <a:pt x="55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63"/>
          <p:cNvGrpSpPr/>
          <p:nvPr/>
        </p:nvGrpSpPr>
        <p:grpSpPr>
          <a:xfrm>
            <a:off x="5267625" y="2519854"/>
            <a:ext cx="429753" cy="429757"/>
            <a:chOff x="6218026" y="2805843"/>
            <a:chExt cx="394776" cy="394743"/>
          </a:xfrm>
        </p:grpSpPr>
        <p:sp>
          <p:nvSpPr>
            <p:cNvPr id="1109" name="Google Shape;1109;p63"/>
            <p:cNvSpPr/>
            <p:nvPr/>
          </p:nvSpPr>
          <p:spPr>
            <a:xfrm>
              <a:off x="6357518" y="2817725"/>
              <a:ext cx="255277" cy="232245"/>
            </a:xfrm>
            <a:custGeom>
              <a:avLst/>
              <a:gdLst/>
              <a:ahLst/>
              <a:cxnLst/>
              <a:rect l="l" t="t" r="r" b="b"/>
              <a:pathLst>
                <a:path w="7670" h="6978" extrusionOk="0">
                  <a:moveTo>
                    <a:pt x="1" y="0"/>
                  </a:moveTo>
                  <a:lnTo>
                    <a:pt x="1" y="691"/>
                  </a:lnTo>
                  <a:lnTo>
                    <a:pt x="6955" y="691"/>
                  </a:lnTo>
                  <a:lnTo>
                    <a:pt x="6955" y="6978"/>
                  </a:lnTo>
                  <a:lnTo>
                    <a:pt x="7669" y="6978"/>
                  </a:lnTo>
                  <a:lnTo>
                    <a:pt x="76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3"/>
            <p:cNvSpPr/>
            <p:nvPr/>
          </p:nvSpPr>
          <p:spPr>
            <a:xfrm>
              <a:off x="6310755" y="2863690"/>
              <a:ext cx="255277" cy="232279"/>
            </a:xfrm>
            <a:custGeom>
              <a:avLst/>
              <a:gdLst/>
              <a:ahLst/>
              <a:cxnLst/>
              <a:rect l="l" t="t" r="r" b="b"/>
              <a:pathLst>
                <a:path w="7670" h="6979" extrusionOk="0">
                  <a:moveTo>
                    <a:pt x="1" y="0"/>
                  </a:moveTo>
                  <a:lnTo>
                    <a:pt x="1" y="715"/>
                  </a:lnTo>
                  <a:lnTo>
                    <a:pt x="6978" y="715"/>
                  </a:lnTo>
                  <a:lnTo>
                    <a:pt x="6978" y="6978"/>
                  </a:lnTo>
                  <a:lnTo>
                    <a:pt x="7669" y="6978"/>
                  </a:lnTo>
                  <a:lnTo>
                    <a:pt x="76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3"/>
            <p:cNvSpPr/>
            <p:nvPr/>
          </p:nvSpPr>
          <p:spPr>
            <a:xfrm>
              <a:off x="6264790" y="2910454"/>
              <a:ext cx="255243" cy="232279"/>
            </a:xfrm>
            <a:custGeom>
              <a:avLst/>
              <a:gdLst/>
              <a:ahLst/>
              <a:cxnLst/>
              <a:rect l="l" t="t" r="r" b="b"/>
              <a:pathLst>
                <a:path w="7669" h="6979" extrusionOk="0">
                  <a:moveTo>
                    <a:pt x="1" y="1"/>
                  </a:moveTo>
                  <a:lnTo>
                    <a:pt x="1" y="691"/>
                  </a:lnTo>
                  <a:lnTo>
                    <a:pt x="6954" y="691"/>
                  </a:lnTo>
                  <a:lnTo>
                    <a:pt x="6954" y="6978"/>
                  </a:lnTo>
                  <a:lnTo>
                    <a:pt x="7669" y="6978"/>
                  </a:lnTo>
                  <a:lnTo>
                    <a:pt x="76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3"/>
            <p:cNvSpPr/>
            <p:nvPr/>
          </p:nvSpPr>
          <p:spPr>
            <a:xfrm>
              <a:off x="6531127" y="3118911"/>
              <a:ext cx="81675" cy="81675"/>
            </a:xfrm>
            <a:custGeom>
              <a:avLst/>
              <a:gdLst/>
              <a:ahLst/>
              <a:cxnLst/>
              <a:rect l="l" t="t" r="r" b="b"/>
              <a:pathLst>
                <a:path w="2454" h="2454" extrusionOk="0">
                  <a:moveTo>
                    <a:pt x="1739" y="1"/>
                  </a:moveTo>
                  <a:lnTo>
                    <a:pt x="1739" y="1739"/>
                  </a:lnTo>
                  <a:lnTo>
                    <a:pt x="0" y="1739"/>
                  </a:lnTo>
                  <a:lnTo>
                    <a:pt x="0" y="2454"/>
                  </a:lnTo>
                  <a:lnTo>
                    <a:pt x="2453" y="2454"/>
                  </a:lnTo>
                  <a:lnTo>
                    <a:pt x="24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3"/>
            <p:cNvSpPr/>
            <p:nvPr/>
          </p:nvSpPr>
          <p:spPr>
            <a:xfrm>
              <a:off x="6218026" y="2805843"/>
              <a:ext cx="81675" cy="81642"/>
            </a:xfrm>
            <a:custGeom>
              <a:avLst/>
              <a:gdLst/>
              <a:ahLst/>
              <a:cxnLst/>
              <a:rect l="l" t="t" r="r" b="b"/>
              <a:pathLst>
                <a:path w="2454" h="2453" extrusionOk="0">
                  <a:moveTo>
                    <a:pt x="0" y="0"/>
                  </a:moveTo>
                  <a:lnTo>
                    <a:pt x="0" y="2453"/>
                  </a:lnTo>
                  <a:lnTo>
                    <a:pt x="715" y="2453"/>
                  </a:lnTo>
                  <a:lnTo>
                    <a:pt x="715" y="714"/>
                  </a:lnTo>
                  <a:lnTo>
                    <a:pt x="2453" y="714"/>
                  </a:lnTo>
                  <a:lnTo>
                    <a:pt x="24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3"/>
            <p:cNvSpPr/>
            <p:nvPr/>
          </p:nvSpPr>
          <p:spPr>
            <a:xfrm>
              <a:off x="6218026" y="2956419"/>
              <a:ext cx="255243" cy="232279"/>
            </a:xfrm>
            <a:custGeom>
              <a:avLst/>
              <a:gdLst/>
              <a:ahLst/>
              <a:cxnLst/>
              <a:rect l="l" t="t" r="r" b="b"/>
              <a:pathLst>
                <a:path w="7669" h="6979" extrusionOk="0">
                  <a:moveTo>
                    <a:pt x="0" y="1"/>
                  </a:moveTo>
                  <a:lnTo>
                    <a:pt x="0" y="2096"/>
                  </a:lnTo>
                  <a:lnTo>
                    <a:pt x="1453" y="2096"/>
                  </a:lnTo>
                  <a:cubicBezTo>
                    <a:pt x="1596" y="1692"/>
                    <a:pt x="2001" y="1406"/>
                    <a:pt x="2453" y="1406"/>
                  </a:cubicBezTo>
                  <a:cubicBezTo>
                    <a:pt x="3025" y="1406"/>
                    <a:pt x="3501" y="1882"/>
                    <a:pt x="3501" y="2454"/>
                  </a:cubicBezTo>
                  <a:cubicBezTo>
                    <a:pt x="3501" y="3025"/>
                    <a:pt x="3025" y="3501"/>
                    <a:pt x="2453" y="3501"/>
                  </a:cubicBezTo>
                  <a:cubicBezTo>
                    <a:pt x="2001" y="3501"/>
                    <a:pt x="1596" y="3216"/>
                    <a:pt x="1453" y="2811"/>
                  </a:cubicBezTo>
                  <a:lnTo>
                    <a:pt x="0" y="2811"/>
                  </a:lnTo>
                  <a:lnTo>
                    <a:pt x="0" y="6978"/>
                  </a:lnTo>
                  <a:lnTo>
                    <a:pt x="7669" y="6978"/>
                  </a:lnTo>
                  <a:lnTo>
                    <a:pt x="7669" y="4883"/>
                  </a:lnTo>
                  <a:lnTo>
                    <a:pt x="6216" y="4883"/>
                  </a:lnTo>
                  <a:cubicBezTo>
                    <a:pt x="6073" y="5288"/>
                    <a:pt x="5692" y="5597"/>
                    <a:pt x="5240" y="5597"/>
                  </a:cubicBezTo>
                  <a:cubicBezTo>
                    <a:pt x="4668" y="5597"/>
                    <a:pt x="4192" y="5121"/>
                    <a:pt x="4192" y="4549"/>
                  </a:cubicBezTo>
                  <a:cubicBezTo>
                    <a:pt x="4192" y="3954"/>
                    <a:pt x="4668" y="3501"/>
                    <a:pt x="5240" y="3501"/>
                  </a:cubicBezTo>
                  <a:cubicBezTo>
                    <a:pt x="5692" y="3501"/>
                    <a:pt x="6073" y="3787"/>
                    <a:pt x="6216" y="4192"/>
                  </a:cubicBezTo>
                  <a:lnTo>
                    <a:pt x="7669" y="4192"/>
                  </a:lnTo>
                  <a:lnTo>
                    <a:pt x="76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63"/>
            <p:cNvSpPr/>
            <p:nvPr/>
          </p:nvSpPr>
          <p:spPr>
            <a:xfrm>
              <a:off x="6287789" y="3026182"/>
              <a:ext cx="22998" cy="23797"/>
            </a:xfrm>
            <a:custGeom>
              <a:avLst/>
              <a:gdLst/>
              <a:ahLst/>
              <a:cxnLst/>
              <a:rect l="l" t="t" r="r" b="b"/>
              <a:pathLst>
                <a:path w="691" h="715" extrusionOk="0">
                  <a:moveTo>
                    <a:pt x="357" y="0"/>
                  </a:moveTo>
                  <a:cubicBezTo>
                    <a:pt x="167" y="0"/>
                    <a:pt x="0" y="167"/>
                    <a:pt x="0" y="358"/>
                  </a:cubicBezTo>
                  <a:cubicBezTo>
                    <a:pt x="0" y="548"/>
                    <a:pt x="167" y="715"/>
                    <a:pt x="357" y="715"/>
                  </a:cubicBezTo>
                  <a:cubicBezTo>
                    <a:pt x="548" y="715"/>
                    <a:pt x="691" y="548"/>
                    <a:pt x="691" y="358"/>
                  </a:cubicBezTo>
                  <a:cubicBezTo>
                    <a:pt x="691" y="167"/>
                    <a:pt x="548" y="0"/>
                    <a:pt x="3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3"/>
            <p:cNvSpPr/>
            <p:nvPr/>
          </p:nvSpPr>
          <p:spPr>
            <a:xfrm>
              <a:off x="6380518" y="3095945"/>
              <a:ext cx="23031" cy="22998"/>
            </a:xfrm>
            <a:custGeom>
              <a:avLst/>
              <a:gdLst/>
              <a:ahLst/>
              <a:cxnLst/>
              <a:rect l="l" t="t" r="r" b="b"/>
              <a:pathLst>
                <a:path w="692" h="691" extrusionOk="0">
                  <a:moveTo>
                    <a:pt x="358" y="0"/>
                  </a:moveTo>
                  <a:cubicBezTo>
                    <a:pt x="167" y="0"/>
                    <a:pt x="0" y="167"/>
                    <a:pt x="0" y="357"/>
                  </a:cubicBezTo>
                  <a:cubicBezTo>
                    <a:pt x="0" y="548"/>
                    <a:pt x="167" y="691"/>
                    <a:pt x="358" y="691"/>
                  </a:cubicBezTo>
                  <a:cubicBezTo>
                    <a:pt x="548" y="691"/>
                    <a:pt x="691" y="548"/>
                    <a:pt x="691" y="357"/>
                  </a:cubicBezTo>
                  <a:cubicBezTo>
                    <a:pt x="691" y="167"/>
                    <a:pt x="548" y="0"/>
                    <a:pt x="3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 name="Google Shape;1117;p63"/>
          <p:cNvGrpSpPr/>
          <p:nvPr/>
        </p:nvGrpSpPr>
        <p:grpSpPr>
          <a:xfrm>
            <a:off x="7158069" y="3010343"/>
            <a:ext cx="429779" cy="429758"/>
            <a:chOff x="1817457" y="2200243"/>
            <a:chExt cx="394764" cy="382892"/>
          </a:xfrm>
        </p:grpSpPr>
        <p:sp>
          <p:nvSpPr>
            <p:cNvPr id="1118" name="Google Shape;1118;p63"/>
            <p:cNvSpPr/>
            <p:nvPr/>
          </p:nvSpPr>
          <p:spPr>
            <a:xfrm>
              <a:off x="1817457" y="2293005"/>
              <a:ext cx="46795" cy="46795"/>
            </a:xfrm>
            <a:custGeom>
              <a:avLst/>
              <a:gdLst/>
              <a:ahLst/>
              <a:cxnLst/>
              <a:rect l="l" t="t" r="r" b="b"/>
              <a:pathLst>
                <a:path w="1406" h="1406" extrusionOk="0">
                  <a:moveTo>
                    <a:pt x="0" y="0"/>
                  </a:moveTo>
                  <a:lnTo>
                    <a:pt x="0" y="1405"/>
                  </a:lnTo>
                  <a:lnTo>
                    <a:pt x="1405" y="1405"/>
                  </a:lnTo>
                  <a:lnTo>
                    <a:pt x="14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3"/>
            <p:cNvSpPr/>
            <p:nvPr/>
          </p:nvSpPr>
          <p:spPr>
            <a:xfrm>
              <a:off x="1817457" y="2445978"/>
              <a:ext cx="394764" cy="137157"/>
            </a:xfrm>
            <a:custGeom>
              <a:avLst/>
              <a:gdLst/>
              <a:ahLst/>
              <a:cxnLst/>
              <a:rect l="l" t="t" r="r" b="b"/>
              <a:pathLst>
                <a:path w="11861" h="4121" extrusionOk="0">
                  <a:moveTo>
                    <a:pt x="10622" y="0"/>
                  </a:moveTo>
                  <a:lnTo>
                    <a:pt x="9407" y="715"/>
                  </a:lnTo>
                  <a:lnTo>
                    <a:pt x="9407" y="2025"/>
                  </a:lnTo>
                  <a:lnTo>
                    <a:pt x="10122" y="2025"/>
                  </a:lnTo>
                  <a:lnTo>
                    <a:pt x="10122" y="1453"/>
                  </a:lnTo>
                  <a:cubicBezTo>
                    <a:pt x="10693" y="1643"/>
                    <a:pt x="11146" y="1810"/>
                    <a:pt x="11146" y="2001"/>
                  </a:cubicBezTo>
                  <a:cubicBezTo>
                    <a:pt x="11146" y="2215"/>
                    <a:pt x="10788" y="2596"/>
                    <a:pt x="9764" y="2929"/>
                  </a:cubicBezTo>
                  <a:cubicBezTo>
                    <a:pt x="8740" y="3239"/>
                    <a:pt x="7383" y="3430"/>
                    <a:pt x="5930" y="3430"/>
                  </a:cubicBezTo>
                  <a:cubicBezTo>
                    <a:pt x="4478" y="3430"/>
                    <a:pt x="3120" y="3239"/>
                    <a:pt x="2096" y="2929"/>
                  </a:cubicBezTo>
                  <a:cubicBezTo>
                    <a:pt x="1072" y="2596"/>
                    <a:pt x="715" y="2215"/>
                    <a:pt x="715" y="2001"/>
                  </a:cubicBezTo>
                  <a:cubicBezTo>
                    <a:pt x="715" y="1715"/>
                    <a:pt x="1263" y="1286"/>
                    <a:pt x="2477" y="977"/>
                  </a:cubicBezTo>
                  <a:lnTo>
                    <a:pt x="2310" y="310"/>
                  </a:lnTo>
                  <a:cubicBezTo>
                    <a:pt x="1644" y="477"/>
                    <a:pt x="1096" y="691"/>
                    <a:pt x="715" y="953"/>
                  </a:cubicBezTo>
                  <a:cubicBezTo>
                    <a:pt x="119" y="1334"/>
                    <a:pt x="0" y="1739"/>
                    <a:pt x="0" y="2001"/>
                  </a:cubicBezTo>
                  <a:cubicBezTo>
                    <a:pt x="0" y="2453"/>
                    <a:pt x="334" y="3096"/>
                    <a:pt x="1882" y="3596"/>
                  </a:cubicBezTo>
                  <a:cubicBezTo>
                    <a:pt x="2977" y="3930"/>
                    <a:pt x="4406" y="4120"/>
                    <a:pt x="5930" y="4120"/>
                  </a:cubicBezTo>
                  <a:cubicBezTo>
                    <a:pt x="7454" y="4120"/>
                    <a:pt x="8883" y="3930"/>
                    <a:pt x="9979" y="3596"/>
                  </a:cubicBezTo>
                  <a:cubicBezTo>
                    <a:pt x="11527" y="3096"/>
                    <a:pt x="11860" y="2453"/>
                    <a:pt x="11860" y="2001"/>
                  </a:cubicBezTo>
                  <a:cubicBezTo>
                    <a:pt x="11860" y="1453"/>
                    <a:pt x="11360" y="1215"/>
                    <a:pt x="11217" y="1120"/>
                  </a:cubicBezTo>
                  <a:cubicBezTo>
                    <a:pt x="11027" y="1024"/>
                    <a:pt x="10788" y="953"/>
                    <a:pt x="10526" y="858"/>
                  </a:cubicBezTo>
                  <a:lnTo>
                    <a:pt x="10979" y="596"/>
                  </a:lnTo>
                  <a:lnTo>
                    <a:pt x="106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3"/>
            <p:cNvSpPr/>
            <p:nvPr/>
          </p:nvSpPr>
          <p:spPr>
            <a:xfrm>
              <a:off x="1945067" y="2315172"/>
              <a:ext cx="139520" cy="56314"/>
            </a:xfrm>
            <a:custGeom>
              <a:avLst/>
              <a:gdLst/>
              <a:ahLst/>
              <a:cxnLst/>
              <a:rect l="l" t="t" r="r" b="b"/>
              <a:pathLst>
                <a:path w="4192" h="1692" extrusionOk="0">
                  <a:moveTo>
                    <a:pt x="2096" y="1"/>
                  </a:moveTo>
                  <a:lnTo>
                    <a:pt x="1" y="858"/>
                  </a:lnTo>
                  <a:lnTo>
                    <a:pt x="2096" y="1692"/>
                  </a:lnTo>
                  <a:lnTo>
                    <a:pt x="4192" y="858"/>
                  </a:lnTo>
                  <a:lnTo>
                    <a:pt x="20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3"/>
            <p:cNvSpPr/>
            <p:nvPr/>
          </p:nvSpPr>
          <p:spPr>
            <a:xfrm>
              <a:off x="1933984" y="2363534"/>
              <a:ext cx="68995" cy="111796"/>
            </a:xfrm>
            <a:custGeom>
              <a:avLst/>
              <a:gdLst/>
              <a:ahLst/>
              <a:cxnLst/>
              <a:rect l="l" t="t" r="r" b="b"/>
              <a:pathLst>
                <a:path w="2073" h="3359" extrusionOk="0">
                  <a:moveTo>
                    <a:pt x="0" y="1"/>
                  </a:moveTo>
                  <a:lnTo>
                    <a:pt x="0" y="2525"/>
                  </a:lnTo>
                  <a:lnTo>
                    <a:pt x="2072" y="3358"/>
                  </a:lnTo>
                  <a:lnTo>
                    <a:pt x="2072" y="834"/>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3"/>
            <p:cNvSpPr/>
            <p:nvPr/>
          </p:nvSpPr>
          <p:spPr>
            <a:xfrm>
              <a:off x="2026713" y="2363534"/>
              <a:ext cx="68995" cy="111796"/>
            </a:xfrm>
            <a:custGeom>
              <a:avLst/>
              <a:gdLst/>
              <a:ahLst/>
              <a:cxnLst/>
              <a:rect l="l" t="t" r="r" b="b"/>
              <a:pathLst>
                <a:path w="2073" h="3359" extrusionOk="0">
                  <a:moveTo>
                    <a:pt x="2072" y="1"/>
                  </a:moveTo>
                  <a:lnTo>
                    <a:pt x="0" y="834"/>
                  </a:lnTo>
                  <a:lnTo>
                    <a:pt x="0" y="3358"/>
                  </a:lnTo>
                  <a:lnTo>
                    <a:pt x="2072" y="2525"/>
                  </a:lnTo>
                  <a:lnTo>
                    <a:pt x="20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3"/>
            <p:cNvSpPr/>
            <p:nvPr/>
          </p:nvSpPr>
          <p:spPr>
            <a:xfrm>
              <a:off x="1817457" y="2200243"/>
              <a:ext cx="394764" cy="232279"/>
            </a:xfrm>
            <a:custGeom>
              <a:avLst/>
              <a:gdLst/>
              <a:ahLst/>
              <a:cxnLst/>
              <a:rect l="l" t="t" r="r" b="b"/>
              <a:pathLst>
                <a:path w="11861" h="6979" extrusionOk="0">
                  <a:moveTo>
                    <a:pt x="10455" y="2454"/>
                  </a:moveTo>
                  <a:lnTo>
                    <a:pt x="10455" y="4526"/>
                  </a:lnTo>
                  <a:lnTo>
                    <a:pt x="9764" y="4526"/>
                  </a:lnTo>
                  <a:lnTo>
                    <a:pt x="9764" y="2454"/>
                  </a:lnTo>
                  <a:close/>
                  <a:moveTo>
                    <a:pt x="0" y="1"/>
                  </a:moveTo>
                  <a:lnTo>
                    <a:pt x="0" y="2097"/>
                  </a:lnTo>
                  <a:lnTo>
                    <a:pt x="2096" y="2097"/>
                  </a:lnTo>
                  <a:lnTo>
                    <a:pt x="2096" y="4883"/>
                  </a:lnTo>
                  <a:lnTo>
                    <a:pt x="0" y="4883"/>
                  </a:lnTo>
                  <a:lnTo>
                    <a:pt x="0" y="6978"/>
                  </a:lnTo>
                  <a:lnTo>
                    <a:pt x="2787" y="6978"/>
                  </a:lnTo>
                  <a:lnTo>
                    <a:pt x="2787" y="3978"/>
                  </a:lnTo>
                  <a:lnTo>
                    <a:pt x="5930" y="2716"/>
                  </a:lnTo>
                  <a:lnTo>
                    <a:pt x="9074" y="3978"/>
                  </a:lnTo>
                  <a:lnTo>
                    <a:pt x="9074" y="6978"/>
                  </a:lnTo>
                  <a:lnTo>
                    <a:pt x="11860" y="6978"/>
                  </a:lnTo>
                  <a:lnTo>
                    <a:pt x="118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24" name="Google Shape;1124;p63"/>
          <p:cNvCxnSpPr>
            <a:stCxn id="1074" idx="6"/>
            <a:endCxn id="1084" idx="2"/>
          </p:cNvCxnSpPr>
          <p:nvPr/>
        </p:nvCxnSpPr>
        <p:spPr>
          <a:xfrm rot="10800000" flipH="1">
            <a:off x="4069695" y="2709773"/>
            <a:ext cx="970500" cy="490500"/>
          </a:xfrm>
          <a:prstGeom prst="straightConnector1">
            <a:avLst/>
          </a:prstGeom>
          <a:noFill/>
          <a:ln w="19050" cap="flat" cmpd="sng">
            <a:solidFill>
              <a:schemeClr val="accent3"/>
            </a:solidFill>
            <a:prstDash val="solid"/>
            <a:round/>
            <a:headEnd type="none" w="med" len="med"/>
            <a:tailEnd type="none" w="med" len="med"/>
          </a:ln>
        </p:spPr>
      </p:cxnSp>
      <p:cxnSp>
        <p:nvCxnSpPr>
          <p:cNvPr id="1125" name="Google Shape;1125;p63"/>
          <p:cNvCxnSpPr>
            <a:stCxn id="1084" idx="6"/>
            <a:endCxn id="1085" idx="2"/>
          </p:cNvCxnSpPr>
          <p:nvPr/>
        </p:nvCxnSpPr>
        <p:spPr>
          <a:xfrm>
            <a:off x="5924800" y="2709773"/>
            <a:ext cx="1005900" cy="490500"/>
          </a:xfrm>
          <a:prstGeom prst="straightConnector1">
            <a:avLst/>
          </a:prstGeom>
          <a:noFill/>
          <a:ln w="19050" cap="flat" cmpd="sng">
            <a:solidFill>
              <a:schemeClr val="accent4"/>
            </a:solidFill>
            <a:prstDash val="solid"/>
            <a:round/>
            <a:headEnd type="none" w="med" len="med"/>
            <a:tailEnd type="non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p64"/>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37</a:t>
            </a:fld>
            <a:endParaRPr/>
          </a:p>
        </p:txBody>
      </p:sp>
      <p:sp>
        <p:nvSpPr>
          <p:cNvPr id="1131" name="Google Shape;1131;p64"/>
          <p:cNvSpPr txBox="1">
            <a:spLocks noGrp="1"/>
          </p:cNvSpPr>
          <p:nvPr>
            <p:ph type="title"/>
          </p:nvPr>
        </p:nvSpPr>
        <p:spPr>
          <a:xfrm>
            <a:off x="2348625" y="3341925"/>
            <a:ext cx="4446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—Someone Famous</a:t>
            </a:r>
            <a:endParaRPr/>
          </a:p>
        </p:txBody>
      </p:sp>
      <p:sp>
        <p:nvSpPr>
          <p:cNvPr id="1132" name="Google Shape;1132;p64"/>
          <p:cNvSpPr txBox="1">
            <a:spLocks noGrp="1"/>
          </p:cNvSpPr>
          <p:nvPr>
            <p:ph type="subTitle" idx="1"/>
          </p:nvPr>
        </p:nvSpPr>
        <p:spPr>
          <a:xfrm>
            <a:off x="2348625" y="1314553"/>
            <a:ext cx="4446900" cy="182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pic>
        <p:nvPicPr>
          <p:cNvPr id="1137" name="Google Shape;1137;p65" title="Gráfico">
            <a:hlinkClick r:id="rId3"/>
          </p:cNvPr>
          <p:cNvPicPr preferRelativeResize="0"/>
          <p:nvPr/>
        </p:nvPicPr>
        <p:blipFill>
          <a:blip r:embed="rId4">
            <a:alphaModFix/>
          </a:blip>
          <a:stretch>
            <a:fillRect/>
          </a:stretch>
        </p:blipFill>
        <p:spPr>
          <a:xfrm>
            <a:off x="3855075" y="1335075"/>
            <a:ext cx="4547175" cy="2811672"/>
          </a:xfrm>
          <a:prstGeom prst="rect">
            <a:avLst/>
          </a:prstGeom>
          <a:noFill/>
          <a:ln>
            <a:noFill/>
          </a:ln>
        </p:spPr>
      </p:pic>
      <p:sp>
        <p:nvSpPr>
          <p:cNvPr id="1138" name="Google Shape;1138;p65"/>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38</a:t>
            </a:fld>
            <a:endParaRPr/>
          </a:p>
        </p:txBody>
      </p:sp>
      <p:sp>
        <p:nvSpPr>
          <p:cNvPr id="1139" name="Google Shape;1139;p65"/>
          <p:cNvSpPr txBox="1">
            <a:spLocks noGrp="1"/>
          </p:cNvSpPr>
          <p:nvPr>
            <p:ph type="subTitle" idx="4294967295"/>
          </p:nvPr>
        </p:nvSpPr>
        <p:spPr>
          <a:xfrm>
            <a:off x="713100" y="4298850"/>
            <a:ext cx="7717800" cy="31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Follow the link in the graph to modify its data and then paste the new one here. </a:t>
            </a:r>
            <a:r>
              <a:rPr lang="en" sz="1200" b="1">
                <a:solidFill>
                  <a:schemeClr val="hlink"/>
                </a:solidFill>
                <a:uFill>
                  <a:noFill/>
                </a:uFill>
                <a:hlinkClick r:id="rId5"/>
              </a:rPr>
              <a:t>For more info, click here</a:t>
            </a:r>
            <a:endParaRPr sz="1200" b="1"/>
          </a:p>
        </p:txBody>
      </p:sp>
      <p:sp>
        <p:nvSpPr>
          <p:cNvPr id="1140" name="Google Shape;1140;p65"/>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Predicted growth</a:t>
            </a:r>
            <a:endParaRPr/>
          </a:p>
        </p:txBody>
      </p:sp>
      <p:cxnSp>
        <p:nvCxnSpPr>
          <p:cNvPr id="1141" name="Google Shape;1141;p65"/>
          <p:cNvCxnSpPr/>
          <p:nvPr/>
        </p:nvCxnSpPr>
        <p:spPr>
          <a:xfrm>
            <a:off x="713098" y="4262250"/>
            <a:ext cx="7721100" cy="0"/>
          </a:xfrm>
          <a:prstGeom prst="straightConnector1">
            <a:avLst/>
          </a:prstGeom>
          <a:noFill/>
          <a:ln w="19050" cap="flat" cmpd="sng">
            <a:solidFill>
              <a:srgbClr val="5CFFF8"/>
            </a:solidFill>
            <a:prstDash val="solid"/>
            <a:round/>
            <a:headEnd type="none" w="med" len="med"/>
            <a:tailEnd type="none" w="med" len="med"/>
          </a:ln>
        </p:spPr>
      </p:cxnSp>
      <p:sp>
        <p:nvSpPr>
          <p:cNvPr id="1142" name="Google Shape;1142;p65"/>
          <p:cNvSpPr txBox="1"/>
          <p:nvPr/>
        </p:nvSpPr>
        <p:spPr>
          <a:xfrm>
            <a:off x="917548" y="1335066"/>
            <a:ext cx="2768100" cy="36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Montserrat ExtraBold"/>
                <a:ea typeface="Montserrat ExtraBold"/>
                <a:cs typeface="Montserrat ExtraBold"/>
                <a:sym typeface="Montserrat ExtraBold"/>
              </a:rPr>
              <a:t>Mercury</a:t>
            </a:r>
            <a:endParaRPr sz="1800">
              <a:solidFill>
                <a:schemeClr val="lt1"/>
              </a:solidFill>
              <a:latin typeface="Montserrat ExtraBold"/>
              <a:ea typeface="Montserrat ExtraBold"/>
              <a:cs typeface="Montserrat ExtraBold"/>
              <a:sym typeface="Montserrat ExtraBold"/>
            </a:endParaRPr>
          </a:p>
        </p:txBody>
      </p:sp>
      <p:sp>
        <p:nvSpPr>
          <p:cNvPr id="1143" name="Google Shape;1143;p65"/>
          <p:cNvSpPr txBox="1"/>
          <p:nvPr/>
        </p:nvSpPr>
        <p:spPr>
          <a:xfrm>
            <a:off x="917548" y="1697417"/>
            <a:ext cx="2768100" cy="5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It’s the closest planet to the Sun and the smallest one of them all</a:t>
            </a:r>
            <a:endParaRPr>
              <a:solidFill>
                <a:schemeClr val="lt1"/>
              </a:solidFill>
              <a:latin typeface="Barlow Semi Condensed Medium"/>
              <a:ea typeface="Barlow Semi Condensed Medium"/>
              <a:cs typeface="Barlow Semi Condensed Medium"/>
              <a:sym typeface="Barlow Semi Condensed Medium"/>
            </a:endParaRPr>
          </a:p>
        </p:txBody>
      </p:sp>
      <p:sp>
        <p:nvSpPr>
          <p:cNvPr id="1144" name="Google Shape;1144;p65"/>
          <p:cNvSpPr txBox="1"/>
          <p:nvPr/>
        </p:nvSpPr>
        <p:spPr>
          <a:xfrm>
            <a:off x="916723" y="2437150"/>
            <a:ext cx="2768100" cy="36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accent3"/>
                </a:solidFill>
                <a:latin typeface="Barlow Semi Condensed"/>
                <a:ea typeface="Barlow Semi Condensed"/>
                <a:cs typeface="Barlow Semi Condensed"/>
                <a:sym typeface="Barlow Semi Condensed"/>
              </a:rPr>
              <a:t>+$500,000</a:t>
            </a:r>
            <a:endParaRPr sz="2400" b="1">
              <a:solidFill>
                <a:schemeClr val="accent3"/>
              </a:solidFill>
              <a:latin typeface="Barlow Semi Condensed"/>
              <a:ea typeface="Barlow Semi Condensed"/>
              <a:cs typeface="Barlow Semi Condensed"/>
              <a:sym typeface="Barlow Semi Condensed"/>
            </a:endParaRPr>
          </a:p>
        </p:txBody>
      </p:sp>
      <p:sp>
        <p:nvSpPr>
          <p:cNvPr id="1145" name="Google Shape;1145;p65"/>
          <p:cNvSpPr txBox="1"/>
          <p:nvPr/>
        </p:nvSpPr>
        <p:spPr>
          <a:xfrm>
            <a:off x="916730" y="2799441"/>
            <a:ext cx="2768100" cy="31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Expected income for 2022</a:t>
            </a:r>
            <a:endParaRPr>
              <a:solidFill>
                <a:schemeClr val="lt1"/>
              </a:solidFill>
              <a:latin typeface="Barlow Semi Condensed Medium"/>
              <a:ea typeface="Barlow Semi Condensed Medium"/>
              <a:cs typeface="Barlow Semi Condensed Medium"/>
              <a:sym typeface="Barlow Semi Condensed Medium"/>
            </a:endParaRPr>
          </a:p>
        </p:txBody>
      </p:sp>
      <p:sp>
        <p:nvSpPr>
          <p:cNvPr id="1146" name="Google Shape;1146;p65"/>
          <p:cNvSpPr txBox="1"/>
          <p:nvPr/>
        </p:nvSpPr>
        <p:spPr>
          <a:xfrm>
            <a:off x="916723" y="3301558"/>
            <a:ext cx="2768100" cy="36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accent5"/>
                </a:solidFill>
                <a:latin typeface="Barlow Semi Condensed"/>
                <a:ea typeface="Barlow Semi Condensed"/>
                <a:cs typeface="Barlow Semi Condensed"/>
                <a:sym typeface="Barlow Semi Condensed"/>
              </a:rPr>
              <a:t>21,500</a:t>
            </a:r>
            <a:endParaRPr sz="2400" b="1">
              <a:solidFill>
                <a:schemeClr val="accent5"/>
              </a:solidFill>
              <a:latin typeface="Barlow Semi Condensed"/>
              <a:ea typeface="Barlow Semi Condensed"/>
              <a:cs typeface="Barlow Semi Condensed"/>
              <a:sym typeface="Barlow Semi Condensed"/>
            </a:endParaRPr>
          </a:p>
        </p:txBody>
      </p:sp>
      <p:sp>
        <p:nvSpPr>
          <p:cNvPr id="1147" name="Google Shape;1147;p65"/>
          <p:cNvSpPr txBox="1"/>
          <p:nvPr/>
        </p:nvSpPr>
        <p:spPr>
          <a:xfrm>
            <a:off x="916730" y="3663950"/>
            <a:ext cx="2768100" cy="31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New users next year</a:t>
            </a:r>
            <a:endParaRPr>
              <a:solidFill>
                <a:schemeClr val="lt1"/>
              </a:solidFill>
              <a:latin typeface="Barlow Semi Condensed Medium"/>
              <a:ea typeface="Barlow Semi Condensed Medium"/>
              <a:cs typeface="Barlow Semi Condensed Medium"/>
              <a:sym typeface="Barlow Semi Condensed Medium"/>
            </a:endParaRPr>
          </a:p>
        </p:txBody>
      </p:sp>
      <p:cxnSp>
        <p:nvCxnSpPr>
          <p:cNvPr id="1148" name="Google Shape;1148;p65"/>
          <p:cNvCxnSpPr/>
          <p:nvPr/>
        </p:nvCxnSpPr>
        <p:spPr>
          <a:xfrm>
            <a:off x="4259898" y="3940971"/>
            <a:ext cx="40074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52"/>
        <p:cNvGrpSpPr/>
        <p:nvPr/>
      </p:nvGrpSpPr>
      <p:grpSpPr>
        <a:xfrm>
          <a:off x="0" y="0"/>
          <a:ext cx="0" cy="0"/>
          <a:chOff x="0" y="0"/>
          <a:chExt cx="0" cy="0"/>
        </a:xfrm>
      </p:grpSpPr>
      <p:pic>
        <p:nvPicPr>
          <p:cNvPr id="1153" name="Google Shape;1153;p66" title="Gráfico">
            <a:hlinkClick r:id="rId3"/>
          </p:cNvPr>
          <p:cNvPicPr preferRelativeResize="0"/>
          <p:nvPr/>
        </p:nvPicPr>
        <p:blipFill>
          <a:blip r:embed="rId4">
            <a:alphaModFix/>
          </a:blip>
          <a:stretch>
            <a:fillRect/>
          </a:stretch>
        </p:blipFill>
        <p:spPr>
          <a:xfrm>
            <a:off x="2748850" y="1337050"/>
            <a:ext cx="3642850" cy="2881663"/>
          </a:xfrm>
          <a:prstGeom prst="rect">
            <a:avLst/>
          </a:prstGeom>
          <a:noFill/>
          <a:ln>
            <a:noFill/>
          </a:ln>
        </p:spPr>
      </p:pic>
      <p:sp>
        <p:nvSpPr>
          <p:cNvPr id="1154" name="Google Shape;1154;p66"/>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39</a:t>
            </a:fld>
            <a:endParaRPr/>
          </a:p>
        </p:txBody>
      </p:sp>
      <p:sp>
        <p:nvSpPr>
          <p:cNvPr id="1155" name="Google Shape;1155;p66"/>
          <p:cNvSpPr txBox="1">
            <a:spLocks noGrp="1"/>
          </p:cNvSpPr>
          <p:nvPr>
            <p:ph type="subTitle" idx="4294967295"/>
          </p:nvPr>
        </p:nvSpPr>
        <p:spPr>
          <a:xfrm>
            <a:off x="713100" y="4298850"/>
            <a:ext cx="7717800" cy="31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Follow the link in the graph to modify its data and then paste the new one here. </a:t>
            </a:r>
            <a:r>
              <a:rPr lang="en" sz="1200" b="1">
                <a:solidFill>
                  <a:schemeClr val="hlink"/>
                </a:solidFill>
                <a:uFill>
                  <a:noFill/>
                </a:uFill>
                <a:hlinkClick r:id="rId5"/>
              </a:rPr>
              <a:t>For more info, click here</a:t>
            </a:r>
            <a:endParaRPr sz="1200" b="1"/>
          </a:p>
        </p:txBody>
      </p:sp>
      <p:sp>
        <p:nvSpPr>
          <p:cNvPr id="1156" name="Google Shape;1156;p66"/>
          <p:cNvSpPr txBox="1"/>
          <p:nvPr/>
        </p:nvSpPr>
        <p:spPr>
          <a:xfrm>
            <a:off x="810401" y="1632471"/>
            <a:ext cx="1694700" cy="37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accent5"/>
                </a:solidFill>
                <a:latin typeface="Barlow Semi Condensed"/>
                <a:ea typeface="Barlow Semi Condensed"/>
                <a:cs typeface="Barlow Semi Condensed"/>
                <a:sym typeface="Barlow Semi Condensed"/>
              </a:rPr>
              <a:t>$7,750</a:t>
            </a:r>
            <a:endParaRPr sz="2400" b="1">
              <a:solidFill>
                <a:schemeClr val="accent5"/>
              </a:solidFill>
              <a:latin typeface="Barlow Semi Condensed"/>
              <a:ea typeface="Barlow Semi Condensed"/>
              <a:cs typeface="Barlow Semi Condensed"/>
              <a:sym typeface="Barlow Semi Condensed"/>
            </a:endParaRPr>
          </a:p>
        </p:txBody>
      </p:sp>
      <p:sp>
        <p:nvSpPr>
          <p:cNvPr id="1157" name="Google Shape;1157;p66"/>
          <p:cNvSpPr txBox="1"/>
          <p:nvPr/>
        </p:nvSpPr>
        <p:spPr>
          <a:xfrm>
            <a:off x="810401" y="2007772"/>
            <a:ext cx="1694700" cy="54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Barlow Semi Condensed Medium"/>
                <a:ea typeface="Barlow Semi Condensed Medium"/>
                <a:cs typeface="Barlow Semi Condensed Medium"/>
                <a:sym typeface="Barlow Semi Condensed Medium"/>
              </a:rPr>
              <a:t>Saturn is a gas giant and has several rings</a:t>
            </a:r>
            <a:endParaRPr>
              <a:solidFill>
                <a:srgbClr val="FFFFFF"/>
              </a:solidFill>
              <a:latin typeface="Barlow Semi Condensed Medium"/>
              <a:ea typeface="Barlow Semi Condensed Medium"/>
              <a:cs typeface="Barlow Semi Condensed Medium"/>
              <a:sym typeface="Barlow Semi Condensed Medium"/>
            </a:endParaRPr>
          </a:p>
        </p:txBody>
      </p:sp>
      <p:sp>
        <p:nvSpPr>
          <p:cNvPr id="1158" name="Google Shape;1158;p66"/>
          <p:cNvSpPr txBox="1"/>
          <p:nvPr/>
        </p:nvSpPr>
        <p:spPr>
          <a:xfrm>
            <a:off x="810401" y="3018695"/>
            <a:ext cx="1694700" cy="37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accent4"/>
                </a:solidFill>
                <a:latin typeface="Barlow Semi Condensed"/>
                <a:ea typeface="Barlow Semi Condensed"/>
                <a:cs typeface="Barlow Semi Condensed"/>
                <a:sym typeface="Barlow Semi Condensed"/>
              </a:rPr>
              <a:t>$5,700</a:t>
            </a:r>
            <a:endParaRPr sz="2400" b="1">
              <a:solidFill>
                <a:schemeClr val="accent4"/>
              </a:solidFill>
              <a:latin typeface="Barlow Semi Condensed"/>
              <a:ea typeface="Barlow Semi Condensed"/>
              <a:cs typeface="Barlow Semi Condensed"/>
              <a:sym typeface="Barlow Semi Condensed"/>
            </a:endParaRPr>
          </a:p>
        </p:txBody>
      </p:sp>
      <p:sp>
        <p:nvSpPr>
          <p:cNvPr id="1159" name="Google Shape;1159;p66"/>
          <p:cNvSpPr txBox="1"/>
          <p:nvPr/>
        </p:nvSpPr>
        <p:spPr>
          <a:xfrm>
            <a:off x="810401" y="3393996"/>
            <a:ext cx="1694700" cy="54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Barlow Semi Condensed Medium"/>
                <a:ea typeface="Barlow Semi Condensed Medium"/>
                <a:cs typeface="Barlow Semi Condensed Medium"/>
                <a:sym typeface="Barlow Semi Condensed Medium"/>
              </a:rPr>
              <a:t>Jupiter is the biggest planet of them all</a:t>
            </a:r>
            <a:endParaRPr>
              <a:solidFill>
                <a:srgbClr val="FFFFFF"/>
              </a:solidFill>
              <a:latin typeface="Barlow Semi Condensed Medium"/>
              <a:ea typeface="Barlow Semi Condensed Medium"/>
              <a:cs typeface="Barlow Semi Condensed Medium"/>
              <a:sym typeface="Barlow Semi Condensed Medium"/>
            </a:endParaRPr>
          </a:p>
        </p:txBody>
      </p:sp>
      <p:sp>
        <p:nvSpPr>
          <p:cNvPr id="1160" name="Google Shape;1160;p66"/>
          <p:cNvSpPr txBox="1"/>
          <p:nvPr/>
        </p:nvSpPr>
        <p:spPr>
          <a:xfrm>
            <a:off x="6640400" y="1632471"/>
            <a:ext cx="1694700" cy="375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a:solidFill>
                  <a:schemeClr val="accent3"/>
                </a:solidFill>
                <a:latin typeface="Barlow Semi Condensed"/>
                <a:ea typeface="Barlow Semi Condensed"/>
                <a:cs typeface="Barlow Semi Condensed"/>
                <a:sym typeface="Barlow Semi Condensed"/>
              </a:rPr>
              <a:t>$6,900</a:t>
            </a:r>
            <a:endParaRPr sz="2400" b="1">
              <a:solidFill>
                <a:schemeClr val="accent3"/>
              </a:solidFill>
              <a:latin typeface="Barlow Semi Condensed"/>
              <a:ea typeface="Barlow Semi Condensed"/>
              <a:cs typeface="Barlow Semi Condensed"/>
              <a:sym typeface="Barlow Semi Condensed"/>
            </a:endParaRPr>
          </a:p>
        </p:txBody>
      </p:sp>
      <p:sp>
        <p:nvSpPr>
          <p:cNvPr id="1161" name="Google Shape;1161;p66"/>
          <p:cNvSpPr txBox="1"/>
          <p:nvPr/>
        </p:nvSpPr>
        <p:spPr>
          <a:xfrm>
            <a:off x="6640400" y="2007772"/>
            <a:ext cx="1694700" cy="544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rgbClr val="FFFFFF"/>
                </a:solidFill>
                <a:latin typeface="Barlow Semi Condensed Medium"/>
                <a:ea typeface="Barlow Semi Condensed Medium"/>
                <a:cs typeface="Barlow Semi Condensed Medium"/>
                <a:sym typeface="Barlow Semi Condensed Medium"/>
              </a:rPr>
              <a:t>Ceres is in the main asteroid belt</a:t>
            </a:r>
            <a:endParaRPr>
              <a:solidFill>
                <a:srgbClr val="FFFFFF"/>
              </a:solidFill>
              <a:latin typeface="Barlow Semi Condensed Medium"/>
              <a:ea typeface="Barlow Semi Condensed Medium"/>
              <a:cs typeface="Barlow Semi Condensed Medium"/>
              <a:sym typeface="Barlow Semi Condensed Medium"/>
            </a:endParaRPr>
          </a:p>
        </p:txBody>
      </p:sp>
      <p:sp>
        <p:nvSpPr>
          <p:cNvPr id="1162" name="Google Shape;1162;p66"/>
          <p:cNvSpPr txBox="1"/>
          <p:nvPr/>
        </p:nvSpPr>
        <p:spPr>
          <a:xfrm>
            <a:off x="6640400" y="3018695"/>
            <a:ext cx="1694700" cy="375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a:solidFill>
                  <a:schemeClr val="accent2"/>
                </a:solidFill>
                <a:latin typeface="Barlow Semi Condensed"/>
                <a:ea typeface="Barlow Semi Condensed"/>
                <a:cs typeface="Barlow Semi Condensed"/>
                <a:sym typeface="Barlow Semi Condensed"/>
              </a:rPr>
              <a:t>$8,500</a:t>
            </a:r>
            <a:endParaRPr sz="2400" b="1">
              <a:solidFill>
                <a:schemeClr val="accent2"/>
              </a:solidFill>
              <a:latin typeface="Barlow Semi Condensed"/>
              <a:ea typeface="Barlow Semi Condensed"/>
              <a:cs typeface="Barlow Semi Condensed"/>
              <a:sym typeface="Barlow Semi Condensed"/>
            </a:endParaRPr>
          </a:p>
        </p:txBody>
      </p:sp>
      <p:sp>
        <p:nvSpPr>
          <p:cNvPr id="1163" name="Google Shape;1163;p66"/>
          <p:cNvSpPr txBox="1"/>
          <p:nvPr/>
        </p:nvSpPr>
        <p:spPr>
          <a:xfrm>
            <a:off x="6640400" y="3393996"/>
            <a:ext cx="1694700" cy="544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rgbClr val="FFFFFF"/>
                </a:solidFill>
                <a:latin typeface="Barlow Semi Condensed Medium"/>
                <a:ea typeface="Barlow Semi Condensed Medium"/>
                <a:cs typeface="Barlow Semi Condensed Medium"/>
                <a:sym typeface="Barlow Semi Condensed Medium"/>
              </a:rPr>
              <a:t>The Moon is Earth’s only natural satellite</a:t>
            </a:r>
            <a:endParaRPr>
              <a:solidFill>
                <a:srgbClr val="FFFFFF"/>
              </a:solidFill>
              <a:latin typeface="Barlow Semi Condensed Medium"/>
              <a:ea typeface="Barlow Semi Condensed Medium"/>
              <a:cs typeface="Barlow Semi Condensed Medium"/>
              <a:sym typeface="Barlow Semi Condensed Medium"/>
            </a:endParaRPr>
          </a:p>
        </p:txBody>
      </p:sp>
      <p:cxnSp>
        <p:nvCxnSpPr>
          <p:cNvPr id="1164" name="Google Shape;1164;p66"/>
          <p:cNvCxnSpPr/>
          <p:nvPr/>
        </p:nvCxnSpPr>
        <p:spPr>
          <a:xfrm>
            <a:off x="3582449" y="3884120"/>
            <a:ext cx="2563800" cy="0"/>
          </a:xfrm>
          <a:prstGeom prst="straightConnector1">
            <a:avLst/>
          </a:prstGeom>
          <a:noFill/>
          <a:ln w="19050" cap="flat" cmpd="sng">
            <a:solidFill>
              <a:schemeClr val="lt1"/>
            </a:solidFill>
            <a:prstDash val="solid"/>
            <a:round/>
            <a:headEnd type="none" w="med" len="med"/>
            <a:tailEnd type="none" w="med" len="med"/>
          </a:ln>
        </p:spPr>
      </p:cxnSp>
      <p:sp>
        <p:nvSpPr>
          <p:cNvPr id="1165" name="Google Shape;1165;p66"/>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Investment</a:t>
            </a:r>
            <a:endParaRPr/>
          </a:p>
        </p:txBody>
      </p:sp>
      <p:cxnSp>
        <p:nvCxnSpPr>
          <p:cNvPr id="1166" name="Google Shape;1166;p66"/>
          <p:cNvCxnSpPr/>
          <p:nvPr/>
        </p:nvCxnSpPr>
        <p:spPr>
          <a:xfrm>
            <a:off x="713098" y="4262250"/>
            <a:ext cx="7721100" cy="0"/>
          </a:xfrm>
          <a:prstGeom prst="straightConnector1">
            <a:avLst/>
          </a:prstGeom>
          <a:noFill/>
          <a:ln w="19050" cap="flat" cmpd="sng">
            <a:solidFill>
              <a:srgbClr val="5CFFF8"/>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42"/>
          <p:cNvSpPr/>
          <p:nvPr/>
        </p:nvSpPr>
        <p:spPr>
          <a:xfrm>
            <a:off x="1100500" y="1112400"/>
            <a:ext cx="3030300" cy="3101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2"/>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4</a:t>
            </a:fld>
            <a:endParaRPr/>
          </a:p>
        </p:txBody>
      </p:sp>
      <p:sp>
        <p:nvSpPr>
          <p:cNvPr id="456" name="Google Shape;456;p42"/>
          <p:cNvSpPr txBox="1">
            <a:spLocks noGrp="1"/>
          </p:cNvSpPr>
          <p:nvPr>
            <p:ph type="title"/>
          </p:nvPr>
        </p:nvSpPr>
        <p:spPr>
          <a:xfrm>
            <a:off x="5043426" y="1750600"/>
            <a:ext cx="27159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RU" dirty="0"/>
              <a:t>Проблема…</a:t>
            </a:r>
            <a:endParaRPr dirty="0"/>
          </a:p>
        </p:txBody>
      </p:sp>
      <p:sp>
        <p:nvSpPr>
          <p:cNvPr id="457" name="Google Shape;457;p42"/>
          <p:cNvSpPr txBox="1">
            <a:spLocks noGrp="1"/>
          </p:cNvSpPr>
          <p:nvPr>
            <p:ph type="subTitle" idx="1"/>
          </p:nvPr>
        </p:nvSpPr>
        <p:spPr>
          <a:xfrm>
            <a:off x="5043426" y="2477365"/>
            <a:ext cx="2715900" cy="10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RU" dirty="0">
                <a:latin typeface="Futura Medium" panose="020B0602020204020303" pitchFamily="34" charset="-79"/>
                <a:cs typeface="Futura Medium" panose="020B0602020204020303" pitchFamily="34" charset="-79"/>
              </a:rPr>
              <a:t>Мотивация </a:t>
            </a:r>
            <a:endParaRPr lang="en-US" dirty="0">
              <a:latin typeface="Futura Medium" panose="020B0602020204020303" pitchFamily="34" charset="-79"/>
              <a:cs typeface="Futura Medium" panose="020B0602020204020303" pitchFamily="34" charset="-79"/>
            </a:endParaRPr>
          </a:p>
          <a:p>
            <a:pPr marL="0" lvl="0" indent="0" algn="l" rtl="0">
              <a:spcBef>
                <a:spcPts val="0"/>
              </a:spcBef>
              <a:spcAft>
                <a:spcPts val="0"/>
              </a:spcAft>
              <a:buNone/>
            </a:pPr>
            <a:endParaRPr lang="ru-RU" dirty="0">
              <a:latin typeface="Futura Medium" panose="020B0602020204020303" pitchFamily="34" charset="-79"/>
              <a:cs typeface="Futura Medium" panose="020B0602020204020303" pitchFamily="34" charset="-79"/>
            </a:endParaRPr>
          </a:p>
          <a:p>
            <a:pPr marL="0" lvl="0" indent="0" algn="l" rtl="0">
              <a:spcBef>
                <a:spcPts val="0"/>
              </a:spcBef>
              <a:spcAft>
                <a:spcPts val="0"/>
              </a:spcAft>
              <a:buNone/>
            </a:pPr>
            <a:r>
              <a:rPr lang="ru-RU" dirty="0">
                <a:latin typeface="Futura Medium" panose="020B0602020204020303" pitchFamily="34" charset="-79"/>
                <a:cs typeface="Futura Medium" panose="020B0602020204020303" pitchFamily="34" charset="-79"/>
              </a:rPr>
              <a:t>Время</a:t>
            </a:r>
          </a:p>
          <a:p>
            <a:pPr marL="0" lvl="0" indent="0" algn="l" rtl="0">
              <a:spcBef>
                <a:spcPts val="0"/>
              </a:spcBef>
              <a:spcAft>
                <a:spcPts val="0"/>
              </a:spcAft>
              <a:buNone/>
            </a:pPr>
            <a:endParaRPr lang="ru-RU" dirty="0">
              <a:latin typeface="Futura Medium" panose="020B0602020204020303" pitchFamily="34" charset="-79"/>
              <a:cs typeface="Futura Medium" panose="020B0602020204020303" pitchFamily="34" charset="-79"/>
            </a:endParaRPr>
          </a:p>
          <a:p>
            <a:pPr marL="0" lvl="0" indent="0" algn="l" rtl="0">
              <a:spcBef>
                <a:spcPts val="0"/>
              </a:spcBef>
              <a:spcAft>
                <a:spcPts val="0"/>
              </a:spcAft>
              <a:buNone/>
            </a:pPr>
            <a:r>
              <a:rPr lang="ru-RU" dirty="0">
                <a:latin typeface="Futura Medium" panose="020B0602020204020303" pitchFamily="34" charset="-79"/>
                <a:cs typeface="Futura Medium" panose="020B0602020204020303" pitchFamily="34" charset="-79"/>
              </a:rPr>
              <a:t>Экипировка </a:t>
            </a:r>
            <a:endParaRPr lang="en-US" dirty="0">
              <a:latin typeface="Futura Medium" panose="020B0602020204020303" pitchFamily="34" charset="-79"/>
              <a:cs typeface="Futura Medium" panose="020B0602020204020303" pitchFamily="34" charset="-79"/>
            </a:endParaRPr>
          </a:p>
        </p:txBody>
      </p:sp>
      <p:pic>
        <p:nvPicPr>
          <p:cNvPr id="3" name="Рисунок 2">
            <a:extLst>
              <a:ext uri="{FF2B5EF4-FFF2-40B4-BE49-F238E27FC236}">
                <a16:creationId xmlns:a16="http://schemas.microsoft.com/office/drawing/2014/main" id="{1092A448-13B6-D445-8412-E7C8EA06B8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78961" y="2399735"/>
            <a:ext cx="344029" cy="344029"/>
          </a:xfrm>
          <a:prstGeom prst="rect">
            <a:avLst/>
          </a:prstGeom>
        </p:spPr>
      </p:pic>
      <p:pic>
        <p:nvPicPr>
          <p:cNvPr id="30" name="Рисунок 29">
            <a:extLst>
              <a:ext uri="{FF2B5EF4-FFF2-40B4-BE49-F238E27FC236}">
                <a16:creationId xmlns:a16="http://schemas.microsoft.com/office/drawing/2014/main" id="{35D378AE-41B0-354D-BDDD-B0B05C8B6C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78960" y="2817192"/>
            <a:ext cx="344029" cy="344029"/>
          </a:xfrm>
          <a:prstGeom prst="rect">
            <a:avLst/>
          </a:prstGeom>
        </p:spPr>
      </p:pic>
      <p:pic>
        <p:nvPicPr>
          <p:cNvPr id="5" name="Рисунок 4">
            <a:extLst>
              <a:ext uri="{FF2B5EF4-FFF2-40B4-BE49-F238E27FC236}">
                <a16:creationId xmlns:a16="http://schemas.microsoft.com/office/drawing/2014/main" id="{E6D70F64-1F51-6B49-8991-D2A7CA9FA5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78959" y="3234649"/>
            <a:ext cx="344029" cy="344029"/>
          </a:xfrm>
          <a:prstGeom prst="rect">
            <a:avLst/>
          </a:prstGeom>
        </p:spPr>
      </p:pic>
      <p:pic>
        <p:nvPicPr>
          <p:cNvPr id="9" name="Рисунок 8">
            <a:extLst>
              <a:ext uri="{FF2B5EF4-FFF2-40B4-BE49-F238E27FC236}">
                <a16:creationId xmlns:a16="http://schemas.microsoft.com/office/drawing/2014/main" id="{BC97F97C-740F-A64E-A3A2-CCD693031A33}"/>
              </a:ext>
            </a:extLst>
          </p:cNvPr>
          <p:cNvPicPr>
            <a:picLocks noChangeAspect="1"/>
          </p:cNvPicPr>
          <p:nvPr/>
        </p:nvPicPr>
        <p:blipFill>
          <a:blip r:embed="rId7"/>
          <a:stretch>
            <a:fillRect/>
          </a:stretch>
        </p:blipFill>
        <p:spPr>
          <a:xfrm>
            <a:off x="1215271" y="1331301"/>
            <a:ext cx="2788737" cy="2675306"/>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sp>
        <p:nvSpPr>
          <p:cNvPr id="1171" name="Google Shape;1171;p67"/>
          <p:cNvSpPr/>
          <p:nvPr/>
        </p:nvSpPr>
        <p:spPr>
          <a:xfrm>
            <a:off x="829525" y="928300"/>
            <a:ext cx="3320700" cy="33495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7"/>
          <p:cNvSpPr/>
          <p:nvPr/>
        </p:nvSpPr>
        <p:spPr>
          <a:xfrm>
            <a:off x="5654951" y="2860417"/>
            <a:ext cx="349200" cy="349200"/>
          </a:xfrm>
          <a:prstGeom prst="ellipse">
            <a:avLst/>
          </a:prstGeom>
          <a:solidFill>
            <a:srgbClr val="5CFFF8">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7"/>
          <p:cNvSpPr/>
          <p:nvPr/>
        </p:nvSpPr>
        <p:spPr>
          <a:xfrm>
            <a:off x="5155226" y="2860417"/>
            <a:ext cx="349200" cy="349200"/>
          </a:xfrm>
          <a:prstGeom prst="ellipse">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7"/>
          <p:cNvSpPr/>
          <p:nvPr/>
        </p:nvSpPr>
        <p:spPr>
          <a:xfrm>
            <a:off x="4655501" y="2860417"/>
            <a:ext cx="349200" cy="3492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7"/>
          <p:cNvSpPr/>
          <p:nvPr/>
        </p:nvSpPr>
        <p:spPr>
          <a:xfrm>
            <a:off x="4461373" y="876077"/>
            <a:ext cx="724500" cy="724500"/>
          </a:xfrm>
          <a:prstGeom prst="ellipse">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7"/>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40</a:t>
            </a:fld>
            <a:endParaRPr/>
          </a:p>
        </p:txBody>
      </p:sp>
      <p:sp>
        <p:nvSpPr>
          <p:cNvPr id="1177" name="Google Shape;1177;p67"/>
          <p:cNvSpPr txBox="1">
            <a:spLocks noGrp="1"/>
          </p:cNvSpPr>
          <p:nvPr>
            <p:ph type="title"/>
          </p:nvPr>
        </p:nvSpPr>
        <p:spPr>
          <a:xfrm>
            <a:off x="4572000" y="932925"/>
            <a:ext cx="3855300" cy="61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3"/>
                </a:solidFill>
              </a:rPr>
              <a:t>T</a:t>
            </a:r>
            <a:r>
              <a:rPr lang="en"/>
              <a:t>hanks!</a:t>
            </a:r>
            <a:endParaRPr/>
          </a:p>
        </p:txBody>
      </p:sp>
      <p:sp>
        <p:nvSpPr>
          <p:cNvPr id="1178" name="Google Shape;1178;p67"/>
          <p:cNvSpPr txBox="1">
            <a:spLocks noGrp="1"/>
          </p:cNvSpPr>
          <p:nvPr>
            <p:ph type="subTitle" idx="1"/>
          </p:nvPr>
        </p:nvSpPr>
        <p:spPr>
          <a:xfrm>
            <a:off x="4572000" y="1677450"/>
            <a:ext cx="3855300" cy="106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Montserrat ExtraBold"/>
                <a:ea typeface="Montserrat ExtraBold"/>
                <a:cs typeface="Montserrat ExtraBold"/>
                <a:sym typeface="Montserrat ExtraBold"/>
              </a:rPr>
              <a:t>Do you have any questions?</a:t>
            </a:r>
            <a:endParaRPr sz="1800">
              <a:latin typeface="Montserrat ExtraBold"/>
              <a:ea typeface="Montserrat ExtraBold"/>
              <a:cs typeface="Montserrat ExtraBold"/>
              <a:sym typeface="Montserrat ExtraBold"/>
            </a:endParaRPr>
          </a:p>
          <a:p>
            <a:pPr marL="0" lvl="0" indent="0" algn="l" rtl="0">
              <a:spcBef>
                <a:spcPts val="1000"/>
              </a:spcBef>
              <a:spcAft>
                <a:spcPts val="0"/>
              </a:spcAft>
              <a:buNone/>
            </a:pPr>
            <a:r>
              <a:rPr lang="en"/>
              <a:t>youremail@freepik.com </a:t>
            </a:r>
            <a:endParaRPr/>
          </a:p>
          <a:p>
            <a:pPr marL="0" lvl="0" indent="0" algn="l" rtl="0">
              <a:spcBef>
                <a:spcPts val="0"/>
              </a:spcBef>
              <a:spcAft>
                <a:spcPts val="0"/>
              </a:spcAft>
              <a:buNone/>
            </a:pPr>
            <a:r>
              <a:rPr lang="en"/>
              <a:t>+91 620 421 838 </a:t>
            </a:r>
            <a:endParaRPr/>
          </a:p>
          <a:p>
            <a:pPr marL="0" lvl="0" indent="0" algn="l" rtl="0">
              <a:spcBef>
                <a:spcPts val="0"/>
              </a:spcBef>
              <a:spcAft>
                <a:spcPts val="0"/>
              </a:spcAft>
              <a:buNone/>
            </a:pPr>
            <a:r>
              <a:rPr lang="en"/>
              <a:t>yourcompany.com</a:t>
            </a:r>
            <a:endParaRPr/>
          </a:p>
        </p:txBody>
      </p:sp>
      <p:sp>
        <p:nvSpPr>
          <p:cNvPr id="1179" name="Google Shape;1179;p67"/>
          <p:cNvSpPr txBox="1"/>
          <p:nvPr/>
        </p:nvSpPr>
        <p:spPr>
          <a:xfrm>
            <a:off x="4572000" y="4059900"/>
            <a:ext cx="30000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Barlow Semi Condensed Medium"/>
                <a:ea typeface="Barlow Semi Condensed Medium"/>
                <a:cs typeface="Barlow Semi Condensed Medium"/>
                <a:sym typeface="Barlow Semi Condensed Medium"/>
              </a:rPr>
              <a:t>Please keep this slide for attribution</a:t>
            </a:r>
            <a:endParaRPr sz="1200">
              <a:solidFill>
                <a:schemeClr val="lt1"/>
              </a:solidFill>
              <a:latin typeface="Barlow Semi Condensed Medium"/>
              <a:ea typeface="Barlow Semi Condensed Medium"/>
              <a:cs typeface="Barlow Semi Condensed Medium"/>
              <a:sym typeface="Barlow Semi Condensed Medium"/>
            </a:endParaRPr>
          </a:p>
        </p:txBody>
      </p:sp>
      <p:sp>
        <p:nvSpPr>
          <p:cNvPr id="1180" name="Google Shape;1180;p67"/>
          <p:cNvSpPr/>
          <p:nvPr/>
        </p:nvSpPr>
        <p:spPr>
          <a:xfrm>
            <a:off x="5240978" y="2937294"/>
            <a:ext cx="17798" cy="17766"/>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7"/>
          <p:cNvSpPr/>
          <p:nvPr/>
        </p:nvSpPr>
        <p:spPr>
          <a:xfrm>
            <a:off x="5312044" y="3008070"/>
            <a:ext cx="106627" cy="124647"/>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7"/>
          <p:cNvSpPr/>
          <p:nvPr/>
        </p:nvSpPr>
        <p:spPr>
          <a:xfrm>
            <a:off x="5240978" y="3008340"/>
            <a:ext cx="17798" cy="124377"/>
          </a:xfrm>
          <a:custGeom>
            <a:avLst/>
            <a:gdLst/>
            <a:ahLst/>
            <a:cxnLst/>
            <a:rect l="l" t="t" r="r" b="b"/>
            <a:pathLst>
              <a:path w="1119" h="7820" extrusionOk="0">
                <a:moveTo>
                  <a:pt x="0" y="0"/>
                </a:moveTo>
                <a:lnTo>
                  <a:pt x="0" y="7819"/>
                </a:lnTo>
                <a:lnTo>
                  <a:pt x="1118" y="7819"/>
                </a:lnTo>
                <a:lnTo>
                  <a:pt x="1118" y="0"/>
                </a:lnTo>
                <a:close/>
              </a:path>
            </a:pathLst>
          </a:cu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3" name="Google Shape;1183;p67"/>
          <p:cNvGrpSpPr/>
          <p:nvPr/>
        </p:nvGrpSpPr>
        <p:grpSpPr>
          <a:xfrm>
            <a:off x="4732623" y="2937298"/>
            <a:ext cx="195465" cy="195424"/>
            <a:chOff x="5902915" y="3025496"/>
            <a:chExt cx="249860" cy="249839"/>
          </a:xfrm>
        </p:grpSpPr>
        <p:sp>
          <p:nvSpPr>
            <p:cNvPr id="1184" name="Google Shape;1184;p67"/>
            <p:cNvSpPr/>
            <p:nvPr/>
          </p:nvSpPr>
          <p:spPr>
            <a:xfrm>
              <a:off x="5902915" y="3025496"/>
              <a:ext cx="249860" cy="249839"/>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7"/>
            <p:cNvSpPr/>
            <p:nvPr/>
          </p:nvSpPr>
          <p:spPr>
            <a:xfrm>
              <a:off x="5971030" y="3093632"/>
              <a:ext cx="113624" cy="113563"/>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6" name="Google Shape;1186;p67"/>
          <p:cNvSpPr/>
          <p:nvPr/>
        </p:nvSpPr>
        <p:spPr>
          <a:xfrm>
            <a:off x="5743759" y="2936978"/>
            <a:ext cx="171517" cy="196012"/>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7" name="Google Shape;1187;p67"/>
          <p:cNvGrpSpPr/>
          <p:nvPr/>
        </p:nvGrpSpPr>
        <p:grpSpPr>
          <a:xfrm>
            <a:off x="1122970" y="1631272"/>
            <a:ext cx="2733810" cy="2400755"/>
            <a:chOff x="1122970" y="1631272"/>
            <a:chExt cx="2733810" cy="2400755"/>
          </a:xfrm>
        </p:grpSpPr>
        <p:sp>
          <p:nvSpPr>
            <p:cNvPr id="1188" name="Google Shape;1188;p67"/>
            <p:cNvSpPr/>
            <p:nvPr/>
          </p:nvSpPr>
          <p:spPr>
            <a:xfrm>
              <a:off x="1122970" y="3723326"/>
              <a:ext cx="2728010" cy="308702"/>
            </a:xfrm>
            <a:custGeom>
              <a:avLst/>
              <a:gdLst/>
              <a:ahLst/>
              <a:cxnLst/>
              <a:rect l="l" t="t" r="r" b="b"/>
              <a:pathLst>
                <a:path w="170714" h="19318" extrusionOk="0">
                  <a:moveTo>
                    <a:pt x="85337" y="0"/>
                  </a:moveTo>
                  <a:cubicBezTo>
                    <a:pt x="38233" y="0"/>
                    <a:pt x="1" y="4316"/>
                    <a:pt x="1" y="9679"/>
                  </a:cubicBezTo>
                  <a:cubicBezTo>
                    <a:pt x="1" y="15003"/>
                    <a:pt x="38233" y="19318"/>
                    <a:pt x="85337" y="19318"/>
                  </a:cubicBezTo>
                  <a:cubicBezTo>
                    <a:pt x="132482" y="19318"/>
                    <a:pt x="170713" y="15003"/>
                    <a:pt x="170713" y="9679"/>
                  </a:cubicBezTo>
                  <a:cubicBezTo>
                    <a:pt x="170713" y="4316"/>
                    <a:pt x="132482" y="0"/>
                    <a:pt x="85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7"/>
            <p:cNvSpPr/>
            <p:nvPr/>
          </p:nvSpPr>
          <p:spPr>
            <a:xfrm>
              <a:off x="1586342" y="3092404"/>
              <a:ext cx="78638" cy="788182"/>
            </a:xfrm>
            <a:custGeom>
              <a:avLst/>
              <a:gdLst/>
              <a:ahLst/>
              <a:cxnLst/>
              <a:rect l="l" t="t" r="r" b="b"/>
              <a:pathLst>
                <a:path w="4921" h="49323" extrusionOk="0">
                  <a:moveTo>
                    <a:pt x="0" y="0"/>
                  </a:moveTo>
                  <a:lnTo>
                    <a:pt x="0" y="49323"/>
                  </a:lnTo>
                  <a:lnTo>
                    <a:pt x="4920" y="49323"/>
                  </a:lnTo>
                  <a:lnTo>
                    <a:pt x="492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7"/>
            <p:cNvSpPr/>
            <p:nvPr/>
          </p:nvSpPr>
          <p:spPr>
            <a:xfrm>
              <a:off x="1586342" y="3092404"/>
              <a:ext cx="78638" cy="167566"/>
            </a:xfrm>
            <a:custGeom>
              <a:avLst/>
              <a:gdLst/>
              <a:ahLst/>
              <a:cxnLst/>
              <a:rect l="l" t="t" r="r" b="b"/>
              <a:pathLst>
                <a:path w="4921" h="10486" extrusionOk="0">
                  <a:moveTo>
                    <a:pt x="0" y="0"/>
                  </a:moveTo>
                  <a:lnTo>
                    <a:pt x="0" y="10486"/>
                  </a:lnTo>
                  <a:lnTo>
                    <a:pt x="4920" y="10486"/>
                  </a:lnTo>
                  <a:lnTo>
                    <a:pt x="49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7"/>
            <p:cNvSpPr/>
            <p:nvPr/>
          </p:nvSpPr>
          <p:spPr>
            <a:xfrm>
              <a:off x="1746813" y="3049226"/>
              <a:ext cx="77982" cy="788821"/>
            </a:xfrm>
            <a:custGeom>
              <a:avLst/>
              <a:gdLst/>
              <a:ahLst/>
              <a:cxnLst/>
              <a:rect l="l" t="t" r="r" b="b"/>
              <a:pathLst>
                <a:path w="4880" h="49363" extrusionOk="0">
                  <a:moveTo>
                    <a:pt x="0" y="0"/>
                  </a:moveTo>
                  <a:lnTo>
                    <a:pt x="0" y="49363"/>
                  </a:lnTo>
                  <a:lnTo>
                    <a:pt x="4880" y="49363"/>
                  </a:lnTo>
                  <a:lnTo>
                    <a:pt x="488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7"/>
            <p:cNvSpPr/>
            <p:nvPr/>
          </p:nvSpPr>
          <p:spPr>
            <a:xfrm>
              <a:off x="1746813" y="3049226"/>
              <a:ext cx="77982" cy="210744"/>
            </a:xfrm>
            <a:custGeom>
              <a:avLst/>
              <a:gdLst/>
              <a:ahLst/>
              <a:cxnLst/>
              <a:rect l="l" t="t" r="r" b="b"/>
              <a:pathLst>
                <a:path w="4880" h="13188" extrusionOk="0">
                  <a:moveTo>
                    <a:pt x="0" y="0"/>
                  </a:moveTo>
                  <a:lnTo>
                    <a:pt x="0" y="13188"/>
                  </a:lnTo>
                  <a:lnTo>
                    <a:pt x="4880" y="13188"/>
                  </a:lnTo>
                  <a:lnTo>
                    <a:pt x="48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7"/>
            <p:cNvSpPr/>
            <p:nvPr/>
          </p:nvSpPr>
          <p:spPr>
            <a:xfrm>
              <a:off x="2348092" y="3092404"/>
              <a:ext cx="77982" cy="788182"/>
            </a:xfrm>
            <a:custGeom>
              <a:avLst/>
              <a:gdLst/>
              <a:ahLst/>
              <a:cxnLst/>
              <a:rect l="l" t="t" r="r" b="b"/>
              <a:pathLst>
                <a:path w="4880" h="49323" extrusionOk="0">
                  <a:moveTo>
                    <a:pt x="0" y="0"/>
                  </a:moveTo>
                  <a:lnTo>
                    <a:pt x="0" y="49323"/>
                  </a:lnTo>
                  <a:lnTo>
                    <a:pt x="4880" y="49323"/>
                  </a:lnTo>
                  <a:lnTo>
                    <a:pt x="488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7"/>
            <p:cNvSpPr/>
            <p:nvPr/>
          </p:nvSpPr>
          <p:spPr>
            <a:xfrm>
              <a:off x="2348092" y="3092404"/>
              <a:ext cx="77982" cy="167566"/>
            </a:xfrm>
            <a:custGeom>
              <a:avLst/>
              <a:gdLst/>
              <a:ahLst/>
              <a:cxnLst/>
              <a:rect l="l" t="t" r="r" b="b"/>
              <a:pathLst>
                <a:path w="4880" h="10486" extrusionOk="0">
                  <a:moveTo>
                    <a:pt x="0" y="0"/>
                  </a:moveTo>
                  <a:lnTo>
                    <a:pt x="0" y="10486"/>
                  </a:lnTo>
                  <a:lnTo>
                    <a:pt x="4880" y="10486"/>
                  </a:lnTo>
                  <a:lnTo>
                    <a:pt x="48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7"/>
            <p:cNvSpPr/>
            <p:nvPr/>
          </p:nvSpPr>
          <p:spPr>
            <a:xfrm>
              <a:off x="2507908" y="3049226"/>
              <a:ext cx="77998" cy="788821"/>
            </a:xfrm>
            <a:custGeom>
              <a:avLst/>
              <a:gdLst/>
              <a:ahLst/>
              <a:cxnLst/>
              <a:rect l="l" t="t" r="r" b="b"/>
              <a:pathLst>
                <a:path w="4881" h="49363" extrusionOk="0">
                  <a:moveTo>
                    <a:pt x="1" y="0"/>
                  </a:moveTo>
                  <a:lnTo>
                    <a:pt x="1" y="49363"/>
                  </a:lnTo>
                  <a:lnTo>
                    <a:pt x="4881" y="49363"/>
                  </a:lnTo>
                  <a:lnTo>
                    <a:pt x="488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7"/>
            <p:cNvSpPr/>
            <p:nvPr/>
          </p:nvSpPr>
          <p:spPr>
            <a:xfrm>
              <a:off x="2507908" y="3049226"/>
              <a:ext cx="77998" cy="210744"/>
            </a:xfrm>
            <a:custGeom>
              <a:avLst/>
              <a:gdLst/>
              <a:ahLst/>
              <a:cxnLst/>
              <a:rect l="l" t="t" r="r" b="b"/>
              <a:pathLst>
                <a:path w="4881" h="13188" extrusionOk="0">
                  <a:moveTo>
                    <a:pt x="1" y="0"/>
                  </a:moveTo>
                  <a:lnTo>
                    <a:pt x="1" y="13188"/>
                  </a:lnTo>
                  <a:lnTo>
                    <a:pt x="4881" y="13188"/>
                  </a:lnTo>
                  <a:lnTo>
                    <a:pt x="48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7"/>
            <p:cNvSpPr/>
            <p:nvPr/>
          </p:nvSpPr>
          <p:spPr>
            <a:xfrm>
              <a:off x="1516094" y="2957708"/>
              <a:ext cx="1099456" cy="189491"/>
            </a:xfrm>
            <a:custGeom>
              <a:avLst/>
              <a:gdLst/>
              <a:ahLst/>
              <a:cxnLst/>
              <a:rect l="l" t="t" r="r" b="b"/>
              <a:pathLst>
                <a:path w="68802" h="11858" extrusionOk="0">
                  <a:moveTo>
                    <a:pt x="34401" y="0"/>
                  </a:moveTo>
                  <a:cubicBezTo>
                    <a:pt x="27505" y="0"/>
                    <a:pt x="21052" y="363"/>
                    <a:pt x="15688" y="968"/>
                  </a:cubicBezTo>
                  <a:lnTo>
                    <a:pt x="0" y="968"/>
                  </a:lnTo>
                  <a:lnTo>
                    <a:pt x="0" y="5929"/>
                  </a:lnTo>
                  <a:cubicBezTo>
                    <a:pt x="0" y="9195"/>
                    <a:pt x="15406" y="11857"/>
                    <a:pt x="34401" y="11857"/>
                  </a:cubicBezTo>
                  <a:cubicBezTo>
                    <a:pt x="53396" y="11857"/>
                    <a:pt x="68802" y="9195"/>
                    <a:pt x="68802" y="5929"/>
                  </a:cubicBezTo>
                  <a:lnTo>
                    <a:pt x="68802" y="968"/>
                  </a:lnTo>
                  <a:lnTo>
                    <a:pt x="53154" y="968"/>
                  </a:lnTo>
                  <a:cubicBezTo>
                    <a:pt x="47750" y="363"/>
                    <a:pt x="41338" y="0"/>
                    <a:pt x="34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7"/>
            <p:cNvSpPr/>
            <p:nvPr/>
          </p:nvSpPr>
          <p:spPr>
            <a:xfrm>
              <a:off x="1516094" y="2874564"/>
              <a:ext cx="1099456" cy="189491"/>
            </a:xfrm>
            <a:custGeom>
              <a:avLst/>
              <a:gdLst/>
              <a:ahLst/>
              <a:cxnLst/>
              <a:rect l="l" t="t" r="r" b="b"/>
              <a:pathLst>
                <a:path w="68802" h="11858" extrusionOk="0">
                  <a:moveTo>
                    <a:pt x="34401" y="1"/>
                  </a:moveTo>
                  <a:cubicBezTo>
                    <a:pt x="15406" y="1"/>
                    <a:pt x="0" y="2663"/>
                    <a:pt x="0" y="5929"/>
                  </a:cubicBezTo>
                  <a:cubicBezTo>
                    <a:pt x="0" y="9196"/>
                    <a:pt x="15406" y="11858"/>
                    <a:pt x="34401" y="11858"/>
                  </a:cubicBezTo>
                  <a:cubicBezTo>
                    <a:pt x="53396" y="11858"/>
                    <a:pt x="68802" y="9196"/>
                    <a:pt x="68802" y="5929"/>
                  </a:cubicBezTo>
                  <a:cubicBezTo>
                    <a:pt x="68802" y="2663"/>
                    <a:pt x="53396" y="1"/>
                    <a:pt x="34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7"/>
            <p:cNvSpPr/>
            <p:nvPr/>
          </p:nvSpPr>
          <p:spPr>
            <a:xfrm>
              <a:off x="1628865" y="2898336"/>
              <a:ext cx="833948" cy="105069"/>
            </a:xfrm>
            <a:custGeom>
              <a:avLst/>
              <a:gdLst/>
              <a:ahLst/>
              <a:cxnLst/>
              <a:rect l="l" t="t" r="r" b="b"/>
              <a:pathLst>
                <a:path w="52187" h="6575" extrusionOk="0">
                  <a:moveTo>
                    <a:pt x="13386" y="1"/>
                  </a:moveTo>
                  <a:cubicBezTo>
                    <a:pt x="12908" y="1"/>
                    <a:pt x="1" y="6575"/>
                    <a:pt x="1" y="6575"/>
                  </a:cubicBezTo>
                  <a:lnTo>
                    <a:pt x="43839" y="6575"/>
                  </a:lnTo>
                  <a:lnTo>
                    <a:pt x="52187" y="324"/>
                  </a:lnTo>
                  <a:lnTo>
                    <a:pt x="22303" y="324"/>
                  </a:lnTo>
                  <a:lnTo>
                    <a:pt x="13390" y="1"/>
                  </a:lnTo>
                  <a:cubicBezTo>
                    <a:pt x="13389" y="1"/>
                    <a:pt x="13388" y="1"/>
                    <a:pt x="13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7"/>
            <p:cNvSpPr/>
            <p:nvPr/>
          </p:nvSpPr>
          <p:spPr>
            <a:xfrm>
              <a:off x="1948529" y="2007122"/>
              <a:ext cx="170794" cy="898396"/>
            </a:xfrm>
            <a:custGeom>
              <a:avLst/>
              <a:gdLst/>
              <a:ahLst/>
              <a:cxnLst/>
              <a:rect l="l" t="t" r="r" b="b"/>
              <a:pathLst>
                <a:path w="10688" h="56220" extrusionOk="0">
                  <a:moveTo>
                    <a:pt x="0" y="1"/>
                  </a:moveTo>
                  <a:lnTo>
                    <a:pt x="0" y="56220"/>
                  </a:lnTo>
                  <a:lnTo>
                    <a:pt x="10687" y="56220"/>
                  </a:lnTo>
                  <a:lnTo>
                    <a:pt x="106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7"/>
            <p:cNvSpPr/>
            <p:nvPr/>
          </p:nvSpPr>
          <p:spPr>
            <a:xfrm>
              <a:off x="1948528" y="1982641"/>
              <a:ext cx="205599" cy="24497"/>
            </a:xfrm>
            <a:custGeom>
              <a:avLst/>
              <a:gdLst/>
              <a:ahLst/>
              <a:cxnLst/>
              <a:rect l="l" t="t" r="r" b="b"/>
              <a:pathLst>
                <a:path w="12866" h="1533" extrusionOk="0">
                  <a:moveTo>
                    <a:pt x="2742" y="0"/>
                  </a:moveTo>
                  <a:lnTo>
                    <a:pt x="0" y="1533"/>
                  </a:lnTo>
                  <a:lnTo>
                    <a:pt x="10687" y="1533"/>
                  </a:lnTo>
                  <a:lnTo>
                    <a:pt x="12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7"/>
            <p:cNvSpPr/>
            <p:nvPr/>
          </p:nvSpPr>
          <p:spPr>
            <a:xfrm>
              <a:off x="2119307" y="1980777"/>
              <a:ext cx="34820" cy="934478"/>
            </a:xfrm>
            <a:custGeom>
              <a:avLst/>
              <a:gdLst/>
              <a:ahLst/>
              <a:cxnLst/>
              <a:rect l="l" t="t" r="r" b="b"/>
              <a:pathLst>
                <a:path w="2179" h="58478" extrusionOk="0">
                  <a:moveTo>
                    <a:pt x="2178" y="0"/>
                  </a:moveTo>
                  <a:lnTo>
                    <a:pt x="0" y="1533"/>
                  </a:lnTo>
                  <a:lnTo>
                    <a:pt x="0" y="58478"/>
                  </a:lnTo>
                  <a:lnTo>
                    <a:pt x="2178" y="57187"/>
                  </a:lnTo>
                  <a:lnTo>
                    <a:pt x="21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7"/>
            <p:cNvSpPr/>
            <p:nvPr/>
          </p:nvSpPr>
          <p:spPr>
            <a:xfrm>
              <a:off x="2074834" y="2339666"/>
              <a:ext cx="283581" cy="586482"/>
            </a:xfrm>
            <a:custGeom>
              <a:avLst/>
              <a:gdLst/>
              <a:ahLst/>
              <a:cxnLst/>
              <a:rect l="l" t="t" r="r" b="b"/>
              <a:pathLst>
                <a:path w="17746" h="36701" extrusionOk="0">
                  <a:moveTo>
                    <a:pt x="1" y="1"/>
                  </a:moveTo>
                  <a:lnTo>
                    <a:pt x="1" y="36700"/>
                  </a:lnTo>
                  <a:lnTo>
                    <a:pt x="17745" y="36700"/>
                  </a:lnTo>
                  <a:lnTo>
                    <a:pt x="177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7"/>
            <p:cNvSpPr/>
            <p:nvPr/>
          </p:nvSpPr>
          <p:spPr>
            <a:xfrm>
              <a:off x="2074834" y="2316393"/>
              <a:ext cx="319664" cy="25153"/>
            </a:xfrm>
            <a:custGeom>
              <a:avLst/>
              <a:gdLst/>
              <a:ahLst/>
              <a:cxnLst/>
              <a:rect l="l" t="t" r="r" b="b"/>
              <a:pathLst>
                <a:path w="20004" h="1574" extrusionOk="0">
                  <a:moveTo>
                    <a:pt x="2824" y="1"/>
                  </a:moveTo>
                  <a:lnTo>
                    <a:pt x="1" y="1574"/>
                  </a:lnTo>
                  <a:lnTo>
                    <a:pt x="17745" y="1574"/>
                  </a:lnTo>
                  <a:lnTo>
                    <a:pt x="20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7"/>
            <p:cNvSpPr/>
            <p:nvPr/>
          </p:nvSpPr>
          <p:spPr>
            <a:xfrm>
              <a:off x="2358400" y="2314529"/>
              <a:ext cx="36099" cy="611619"/>
            </a:xfrm>
            <a:custGeom>
              <a:avLst/>
              <a:gdLst/>
              <a:ahLst/>
              <a:cxnLst/>
              <a:rect l="l" t="t" r="r" b="b"/>
              <a:pathLst>
                <a:path w="2259" h="38274" extrusionOk="0">
                  <a:moveTo>
                    <a:pt x="2259" y="1"/>
                  </a:moveTo>
                  <a:lnTo>
                    <a:pt x="0" y="1574"/>
                  </a:lnTo>
                  <a:lnTo>
                    <a:pt x="0" y="38273"/>
                  </a:lnTo>
                  <a:lnTo>
                    <a:pt x="2259" y="36983"/>
                  </a:lnTo>
                  <a:lnTo>
                    <a:pt x="22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7"/>
            <p:cNvSpPr/>
            <p:nvPr/>
          </p:nvSpPr>
          <p:spPr>
            <a:xfrm>
              <a:off x="1846049" y="2371242"/>
              <a:ext cx="170155" cy="554250"/>
            </a:xfrm>
            <a:custGeom>
              <a:avLst/>
              <a:gdLst/>
              <a:ahLst/>
              <a:cxnLst/>
              <a:rect l="l" t="t" r="r" b="b"/>
              <a:pathLst>
                <a:path w="10648" h="34684" extrusionOk="0">
                  <a:moveTo>
                    <a:pt x="1" y="1"/>
                  </a:moveTo>
                  <a:lnTo>
                    <a:pt x="1" y="34684"/>
                  </a:lnTo>
                  <a:lnTo>
                    <a:pt x="10648" y="34684"/>
                  </a:lnTo>
                  <a:lnTo>
                    <a:pt x="106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7"/>
            <p:cNvSpPr/>
            <p:nvPr/>
          </p:nvSpPr>
          <p:spPr>
            <a:xfrm>
              <a:off x="1798364" y="2745030"/>
              <a:ext cx="217839" cy="46422"/>
            </a:xfrm>
            <a:custGeom>
              <a:avLst/>
              <a:gdLst/>
              <a:ahLst/>
              <a:cxnLst/>
              <a:rect l="l" t="t" r="r" b="b"/>
              <a:pathLst>
                <a:path w="13632" h="2905" extrusionOk="0">
                  <a:moveTo>
                    <a:pt x="3267" y="1"/>
                  </a:moveTo>
                  <a:lnTo>
                    <a:pt x="0" y="2904"/>
                  </a:lnTo>
                  <a:lnTo>
                    <a:pt x="11373" y="2904"/>
                  </a:lnTo>
                  <a:cubicBezTo>
                    <a:pt x="11373" y="2904"/>
                    <a:pt x="13591" y="202"/>
                    <a:pt x="136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7"/>
            <p:cNvSpPr/>
            <p:nvPr/>
          </p:nvSpPr>
          <p:spPr>
            <a:xfrm>
              <a:off x="1980105" y="2745030"/>
              <a:ext cx="36099" cy="62530"/>
            </a:xfrm>
            <a:custGeom>
              <a:avLst/>
              <a:gdLst/>
              <a:ahLst/>
              <a:cxnLst/>
              <a:rect l="l" t="t" r="r" b="b"/>
              <a:pathLst>
                <a:path w="2259" h="3913" extrusionOk="0">
                  <a:moveTo>
                    <a:pt x="2259" y="1"/>
                  </a:moveTo>
                  <a:lnTo>
                    <a:pt x="0" y="2904"/>
                  </a:lnTo>
                  <a:lnTo>
                    <a:pt x="2259" y="3913"/>
                  </a:lnTo>
                  <a:lnTo>
                    <a:pt x="225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7"/>
            <p:cNvSpPr/>
            <p:nvPr/>
          </p:nvSpPr>
          <p:spPr>
            <a:xfrm>
              <a:off x="1846049" y="2349264"/>
              <a:ext cx="205599" cy="23858"/>
            </a:xfrm>
            <a:custGeom>
              <a:avLst/>
              <a:gdLst/>
              <a:ahLst/>
              <a:cxnLst/>
              <a:rect l="l" t="t" r="r" b="b"/>
              <a:pathLst>
                <a:path w="12866" h="1493" extrusionOk="0">
                  <a:moveTo>
                    <a:pt x="2743" y="1"/>
                  </a:moveTo>
                  <a:lnTo>
                    <a:pt x="1" y="1493"/>
                  </a:lnTo>
                  <a:lnTo>
                    <a:pt x="10648" y="1493"/>
                  </a:lnTo>
                  <a:lnTo>
                    <a:pt x="128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7"/>
            <p:cNvSpPr/>
            <p:nvPr/>
          </p:nvSpPr>
          <p:spPr>
            <a:xfrm>
              <a:off x="2016188" y="2347400"/>
              <a:ext cx="35460" cy="578092"/>
            </a:xfrm>
            <a:custGeom>
              <a:avLst/>
              <a:gdLst/>
              <a:ahLst/>
              <a:cxnLst/>
              <a:rect l="l" t="t" r="r" b="b"/>
              <a:pathLst>
                <a:path w="2219" h="36176" extrusionOk="0">
                  <a:moveTo>
                    <a:pt x="2219" y="1"/>
                  </a:moveTo>
                  <a:lnTo>
                    <a:pt x="1" y="1493"/>
                  </a:lnTo>
                  <a:lnTo>
                    <a:pt x="1" y="36176"/>
                  </a:lnTo>
                  <a:lnTo>
                    <a:pt x="2219" y="34926"/>
                  </a:lnTo>
                  <a:lnTo>
                    <a:pt x="22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7"/>
            <p:cNvSpPr/>
            <p:nvPr/>
          </p:nvSpPr>
          <p:spPr>
            <a:xfrm>
              <a:off x="2284923" y="2288753"/>
              <a:ext cx="7750" cy="38688"/>
            </a:xfrm>
            <a:custGeom>
              <a:avLst/>
              <a:gdLst/>
              <a:ahLst/>
              <a:cxnLst/>
              <a:rect l="l" t="t" r="r" b="b"/>
              <a:pathLst>
                <a:path w="485" h="2421" extrusionOk="0">
                  <a:moveTo>
                    <a:pt x="1" y="1"/>
                  </a:moveTo>
                  <a:lnTo>
                    <a:pt x="1" y="2420"/>
                  </a:lnTo>
                  <a:lnTo>
                    <a:pt x="485" y="2420"/>
                  </a:lnTo>
                  <a:lnTo>
                    <a:pt x="48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7"/>
            <p:cNvSpPr/>
            <p:nvPr/>
          </p:nvSpPr>
          <p:spPr>
            <a:xfrm>
              <a:off x="2174725" y="2288753"/>
              <a:ext cx="7750" cy="38688"/>
            </a:xfrm>
            <a:custGeom>
              <a:avLst/>
              <a:gdLst/>
              <a:ahLst/>
              <a:cxnLst/>
              <a:rect l="l" t="t" r="r" b="b"/>
              <a:pathLst>
                <a:path w="485" h="2421" extrusionOk="0">
                  <a:moveTo>
                    <a:pt x="1" y="1"/>
                  </a:moveTo>
                  <a:lnTo>
                    <a:pt x="1" y="2420"/>
                  </a:lnTo>
                  <a:lnTo>
                    <a:pt x="485" y="2420"/>
                  </a:lnTo>
                  <a:lnTo>
                    <a:pt x="48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67"/>
            <p:cNvSpPr/>
            <p:nvPr/>
          </p:nvSpPr>
          <p:spPr>
            <a:xfrm>
              <a:off x="2114784" y="2229468"/>
              <a:ext cx="245565" cy="62530"/>
            </a:xfrm>
            <a:custGeom>
              <a:avLst/>
              <a:gdLst/>
              <a:ahLst/>
              <a:cxnLst/>
              <a:rect l="l" t="t" r="r" b="b"/>
              <a:pathLst>
                <a:path w="15367" h="3913" extrusionOk="0">
                  <a:moveTo>
                    <a:pt x="808" y="0"/>
                  </a:moveTo>
                  <a:cubicBezTo>
                    <a:pt x="364" y="0"/>
                    <a:pt x="1" y="363"/>
                    <a:pt x="1" y="807"/>
                  </a:cubicBezTo>
                  <a:lnTo>
                    <a:pt x="1" y="3106"/>
                  </a:lnTo>
                  <a:cubicBezTo>
                    <a:pt x="1" y="3549"/>
                    <a:pt x="364" y="3912"/>
                    <a:pt x="808" y="3912"/>
                  </a:cubicBezTo>
                  <a:lnTo>
                    <a:pt x="14560" y="3912"/>
                  </a:lnTo>
                  <a:cubicBezTo>
                    <a:pt x="15003" y="3912"/>
                    <a:pt x="15366" y="3549"/>
                    <a:pt x="15366" y="3106"/>
                  </a:cubicBezTo>
                  <a:lnTo>
                    <a:pt x="15366" y="807"/>
                  </a:lnTo>
                  <a:cubicBezTo>
                    <a:pt x="15366" y="363"/>
                    <a:pt x="15003" y="0"/>
                    <a:pt x="145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67"/>
            <p:cNvSpPr/>
            <p:nvPr/>
          </p:nvSpPr>
          <p:spPr>
            <a:xfrm>
              <a:off x="2109639" y="2236563"/>
              <a:ext cx="244909" cy="62514"/>
            </a:xfrm>
            <a:custGeom>
              <a:avLst/>
              <a:gdLst/>
              <a:ahLst/>
              <a:cxnLst/>
              <a:rect l="l" t="t" r="r" b="b"/>
              <a:pathLst>
                <a:path w="15326" h="3912" extrusionOk="0">
                  <a:moveTo>
                    <a:pt x="807" y="0"/>
                  </a:moveTo>
                  <a:cubicBezTo>
                    <a:pt x="363" y="0"/>
                    <a:pt x="0" y="363"/>
                    <a:pt x="0" y="807"/>
                  </a:cubicBezTo>
                  <a:lnTo>
                    <a:pt x="0" y="3105"/>
                  </a:lnTo>
                  <a:cubicBezTo>
                    <a:pt x="0" y="3549"/>
                    <a:pt x="363" y="3912"/>
                    <a:pt x="807" y="3912"/>
                  </a:cubicBezTo>
                  <a:lnTo>
                    <a:pt x="14519" y="3912"/>
                  </a:lnTo>
                  <a:cubicBezTo>
                    <a:pt x="14962" y="3912"/>
                    <a:pt x="15325" y="3549"/>
                    <a:pt x="15325" y="3105"/>
                  </a:cubicBezTo>
                  <a:lnTo>
                    <a:pt x="15325" y="807"/>
                  </a:lnTo>
                  <a:cubicBezTo>
                    <a:pt x="15325" y="363"/>
                    <a:pt x="14962" y="0"/>
                    <a:pt x="145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7"/>
            <p:cNvSpPr/>
            <p:nvPr/>
          </p:nvSpPr>
          <p:spPr>
            <a:xfrm>
              <a:off x="2023283" y="2739885"/>
              <a:ext cx="335133" cy="46406"/>
            </a:xfrm>
            <a:custGeom>
              <a:avLst/>
              <a:gdLst/>
              <a:ahLst/>
              <a:cxnLst/>
              <a:rect l="l" t="t" r="r" b="b"/>
              <a:pathLst>
                <a:path w="20972" h="2904" extrusionOk="0">
                  <a:moveTo>
                    <a:pt x="3227" y="0"/>
                  </a:moveTo>
                  <a:lnTo>
                    <a:pt x="0" y="2904"/>
                  </a:lnTo>
                  <a:lnTo>
                    <a:pt x="18713" y="2904"/>
                  </a:lnTo>
                  <a:cubicBezTo>
                    <a:pt x="18713" y="2904"/>
                    <a:pt x="20891" y="202"/>
                    <a:pt x="209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67"/>
            <p:cNvSpPr/>
            <p:nvPr/>
          </p:nvSpPr>
          <p:spPr>
            <a:xfrm>
              <a:off x="2322301" y="2739885"/>
              <a:ext cx="36115" cy="62530"/>
            </a:xfrm>
            <a:custGeom>
              <a:avLst/>
              <a:gdLst/>
              <a:ahLst/>
              <a:cxnLst/>
              <a:rect l="l" t="t" r="r" b="b"/>
              <a:pathLst>
                <a:path w="2260" h="3913" extrusionOk="0">
                  <a:moveTo>
                    <a:pt x="2259" y="0"/>
                  </a:moveTo>
                  <a:lnTo>
                    <a:pt x="1" y="2904"/>
                  </a:lnTo>
                  <a:lnTo>
                    <a:pt x="2259" y="3912"/>
                  </a:lnTo>
                  <a:lnTo>
                    <a:pt x="22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67"/>
            <p:cNvSpPr/>
            <p:nvPr/>
          </p:nvSpPr>
          <p:spPr>
            <a:xfrm>
              <a:off x="2023283" y="2786275"/>
              <a:ext cx="51567" cy="22580"/>
            </a:xfrm>
            <a:custGeom>
              <a:avLst/>
              <a:gdLst/>
              <a:ahLst/>
              <a:cxnLst/>
              <a:rect l="l" t="t" r="r" b="b"/>
              <a:pathLst>
                <a:path w="3227" h="1413" extrusionOk="0">
                  <a:moveTo>
                    <a:pt x="0" y="1"/>
                  </a:moveTo>
                  <a:lnTo>
                    <a:pt x="3227" y="1412"/>
                  </a:lnTo>
                  <a:lnTo>
                    <a:pt x="322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67"/>
            <p:cNvSpPr/>
            <p:nvPr/>
          </p:nvSpPr>
          <p:spPr>
            <a:xfrm>
              <a:off x="2127680" y="2857108"/>
              <a:ext cx="154686" cy="70248"/>
            </a:xfrm>
            <a:custGeom>
              <a:avLst/>
              <a:gdLst/>
              <a:ahLst/>
              <a:cxnLst/>
              <a:rect l="l" t="t" r="r" b="b"/>
              <a:pathLst>
                <a:path w="9680" h="4396" extrusionOk="0">
                  <a:moveTo>
                    <a:pt x="1" y="0"/>
                  </a:moveTo>
                  <a:lnTo>
                    <a:pt x="1" y="4396"/>
                  </a:lnTo>
                  <a:lnTo>
                    <a:pt x="9680" y="4396"/>
                  </a:lnTo>
                  <a:lnTo>
                    <a:pt x="96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67"/>
            <p:cNvSpPr/>
            <p:nvPr/>
          </p:nvSpPr>
          <p:spPr>
            <a:xfrm>
              <a:off x="1872480" y="2856176"/>
              <a:ext cx="109575" cy="70248"/>
            </a:xfrm>
            <a:custGeom>
              <a:avLst/>
              <a:gdLst/>
              <a:ahLst/>
              <a:cxnLst/>
              <a:rect l="l" t="t" r="r" b="b"/>
              <a:pathLst>
                <a:path w="6857" h="4396" extrusionOk="0">
                  <a:moveTo>
                    <a:pt x="0" y="0"/>
                  </a:moveTo>
                  <a:lnTo>
                    <a:pt x="0" y="4396"/>
                  </a:lnTo>
                  <a:lnTo>
                    <a:pt x="6856" y="4396"/>
                  </a:lnTo>
                  <a:lnTo>
                    <a:pt x="68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67"/>
            <p:cNvSpPr/>
            <p:nvPr/>
          </p:nvSpPr>
          <p:spPr>
            <a:xfrm>
              <a:off x="1971076" y="1631416"/>
              <a:ext cx="200437" cy="303556"/>
            </a:xfrm>
            <a:custGeom>
              <a:avLst/>
              <a:gdLst/>
              <a:ahLst/>
              <a:cxnLst/>
              <a:rect l="l" t="t" r="r" b="b"/>
              <a:pathLst>
                <a:path w="12543" h="18996" extrusionOk="0">
                  <a:moveTo>
                    <a:pt x="6252" y="2339"/>
                  </a:moveTo>
                  <a:cubicBezTo>
                    <a:pt x="8389" y="2339"/>
                    <a:pt x="10123" y="4033"/>
                    <a:pt x="10123" y="6170"/>
                  </a:cubicBezTo>
                  <a:cubicBezTo>
                    <a:pt x="10123" y="8308"/>
                    <a:pt x="8389" y="10002"/>
                    <a:pt x="6252" y="10002"/>
                  </a:cubicBezTo>
                  <a:cubicBezTo>
                    <a:pt x="4154" y="10002"/>
                    <a:pt x="2420" y="8308"/>
                    <a:pt x="2420" y="6170"/>
                  </a:cubicBezTo>
                  <a:cubicBezTo>
                    <a:pt x="2420" y="4033"/>
                    <a:pt x="4154" y="2339"/>
                    <a:pt x="6252" y="2339"/>
                  </a:cubicBezTo>
                  <a:close/>
                  <a:moveTo>
                    <a:pt x="6252" y="0"/>
                  </a:moveTo>
                  <a:cubicBezTo>
                    <a:pt x="2824" y="0"/>
                    <a:pt x="1" y="2783"/>
                    <a:pt x="1" y="6251"/>
                  </a:cubicBezTo>
                  <a:cubicBezTo>
                    <a:pt x="1" y="7703"/>
                    <a:pt x="525" y="9074"/>
                    <a:pt x="1372" y="10123"/>
                  </a:cubicBezTo>
                  <a:lnTo>
                    <a:pt x="1331" y="10123"/>
                  </a:lnTo>
                  <a:lnTo>
                    <a:pt x="6252" y="18995"/>
                  </a:lnTo>
                  <a:lnTo>
                    <a:pt x="11172" y="10123"/>
                  </a:lnTo>
                  <a:cubicBezTo>
                    <a:pt x="12019" y="9074"/>
                    <a:pt x="12543" y="7703"/>
                    <a:pt x="12543" y="6251"/>
                  </a:cubicBezTo>
                  <a:cubicBezTo>
                    <a:pt x="12543" y="2783"/>
                    <a:pt x="9720" y="0"/>
                    <a:pt x="62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67"/>
            <p:cNvSpPr/>
            <p:nvPr/>
          </p:nvSpPr>
          <p:spPr>
            <a:xfrm>
              <a:off x="3609474" y="2476295"/>
              <a:ext cx="84263" cy="112819"/>
            </a:xfrm>
            <a:custGeom>
              <a:avLst/>
              <a:gdLst/>
              <a:ahLst/>
              <a:cxnLst/>
              <a:rect l="l" t="t" r="r" b="b"/>
              <a:pathLst>
                <a:path w="5273" h="7060" extrusionOk="0">
                  <a:moveTo>
                    <a:pt x="2328" y="1"/>
                  </a:moveTo>
                  <a:lnTo>
                    <a:pt x="594" y="686"/>
                  </a:lnTo>
                  <a:cubicBezTo>
                    <a:pt x="594" y="686"/>
                    <a:pt x="0" y="7060"/>
                    <a:pt x="1833" y="7060"/>
                  </a:cubicBezTo>
                  <a:cubicBezTo>
                    <a:pt x="1850" y="7060"/>
                    <a:pt x="1867" y="7059"/>
                    <a:pt x="1885" y="7058"/>
                  </a:cubicBezTo>
                  <a:cubicBezTo>
                    <a:pt x="3780" y="6937"/>
                    <a:pt x="5272" y="4759"/>
                    <a:pt x="5272" y="4759"/>
                  </a:cubicBezTo>
                  <a:lnTo>
                    <a:pt x="2328" y="1"/>
                  </a:lnTo>
                  <a:close/>
                </a:path>
              </a:pathLst>
            </a:custGeom>
            <a:solidFill>
              <a:srgbClr val="ED9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7"/>
            <p:cNvSpPr/>
            <p:nvPr/>
          </p:nvSpPr>
          <p:spPr>
            <a:xfrm>
              <a:off x="3644742" y="2453731"/>
              <a:ext cx="82505" cy="98629"/>
            </a:xfrm>
            <a:custGeom>
              <a:avLst/>
              <a:gdLst/>
              <a:ahLst/>
              <a:cxnLst/>
              <a:rect l="l" t="t" r="r" b="b"/>
              <a:pathLst>
                <a:path w="5163" h="6172" extrusionOk="0">
                  <a:moveTo>
                    <a:pt x="1607" y="0"/>
                  </a:moveTo>
                  <a:cubicBezTo>
                    <a:pt x="1417" y="0"/>
                    <a:pt x="0" y="1614"/>
                    <a:pt x="0" y="1614"/>
                  </a:cubicBezTo>
                  <a:lnTo>
                    <a:pt x="3065" y="6171"/>
                  </a:lnTo>
                  <a:lnTo>
                    <a:pt x="5162" y="4800"/>
                  </a:lnTo>
                  <a:lnTo>
                    <a:pt x="1613" y="1"/>
                  </a:lnTo>
                  <a:cubicBezTo>
                    <a:pt x="1611" y="1"/>
                    <a:pt x="1609" y="0"/>
                    <a:pt x="1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67"/>
            <p:cNvSpPr/>
            <p:nvPr/>
          </p:nvSpPr>
          <p:spPr>
            <a:xfrm>
              <a:off x="2776005" y="2067191"/>
              <a:ext cx="195931" cy="214388"/>
            </a:xfrm>
            <a:custGeom>
              <a:avLst/>
              <a:gdLst/>
              <a:ahLst/>
              <a:cxnLst/>
              <a:rect l="l" t="t" r="r" b="b"/>
              <a:pathLst>
                <a:path w="12261" h="13416" extrusionOk="0">
                  <a:moveTo>
                    <a:pt x="6162" y="1"/>
                  </a:moveTo>
                  <a:cubicBezTo>
                    <a:pt x="6069" y="1"/>
                    <a:pt x="5975" y="24"/>
                    <a:pt x="5889" y="73"/>
                  </a:cubicBezTo>
                  <a:lnTo>
                    <a:pt x="444" y="2775"/>
                  </a:lnTo>
                  <a:cubicBezTo>
                    <a:pt x="122" y="2937"/>
                    <a:pt x="1" y="3380"/>
                    <a:pt x="243" y="3662"/>
                  </a:cubicBezTo>
                  <a:lnTo>
                    <a:pt x="7744" y="13180"/>
                  </a:lnTo>
                  <a:cubicBezTo>
                    <a:pt x="7867" y="13328"/>
                    <a:pt x="8035" y="13415"/>
                    <a:pt x="8212" y="13415"/>
                  </a:cubicBezTo>
                  <a:cubicBezTo>
                    <a:pt x="8324" y="13415"/>
                    <a:pt x="8440" y="13380"/>
                    <a:pt x="8550" y="13301"/>
                  </a:cubicBezTo>
                  <a:lnTo>
                    <a:pt x="11938" y="11002"/>
                  </a:lnTo>
                  <a:cubicBezTo>
                    <a:pt x="12180" y="10841"/>
                    <a:pt x="12261" y="10518"/>
                    <a:pt x="12140" y="10236"/>
                  </a:cubicBezTo>
                  <a:lnTo>
                    <a:pt x="6695" y="315"/>
                  </a:lnTo>
                  <a:cubicBezTo>
                    <a:pt x="6583" y="119"/>
                    <a:pt x="6374" y="1"/>
                    <a:pt x="61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7"/>
            <p:cNvSpPr/>
            <p:nvPr/>
          </p:nvSpPr>
          <p:spPr>
            <a:xfrm>
              <a:off x="2786967" y="2073391"/>
              <a:ext cx="175956" cy="192271"/>
            </a:xfrm>
            <a:custGeom>
              <a:avLst/>
              <a:gdLst/>
              <a:ahLst/>
              <a:cxnLst/>
              <a:rect l="l" t="t" r="r" b="b"/>
              <a:pathLst>
                <a:path w="11011" h="12032" extrusionOk="0">
                  <a:moveTo>
                    <a:pt x="5474" y="1"/>
                  </a:moveTo>
                  <a:cubicBezTo>
                    <a:pt x="5397" y="1"/>
                    <a:pt x="5319" y="16"/>
                    <a:pt x="5243" y="48"/>
                  </a:cubicBezTo>
                  <a:lnTo>
                    <a:pt x="4396" y="492"/>
                  </a:lnTo>
                  <a:cubicBezTo>
                    <a:pt x="4517" y="895"/>
                    <a:pt x="4315" y="1056"/>
                    <a:pt x="4315" y="1056"/>
                  </a:cubicBezTo>
                  <a:cubicBezTo>
                    <a:pt x="4315" y="1056"/>
                    <a:pt x="3025" y="1863"/>
                    <a:pt x="2541" y="1984"/>
                  </a:cubicBezTo>
                  <a:cubicBezTo>
                    <a:pt x="2458" y="2003"/>
                    <a:pt x="2382" y="2011"/>
                    <a:pt x="2314" y="2011"/>
                  </a:cubicBezTo>
                  <a:cubicBezTo>
                    <a:pt x="1946" y="2011"/>
                    <a:pt x="1775" y="1782"/>
                    <a:pt x="1775" y="1782"/>
                  </a:cubicBezTo>
                  <a:lnTo>
                    <a:pt x="403" y="2468"/>
                  </a:lnTo>
                  <a:cubicBezTo>
                    <a:pt x="81" y="2629"/>
                    <a:pt x="0" y="3033"/>
                    <a:pt x="202" y="3315"/>
                  </a:cubicBezTo>
                  <a:lnTo>
                    <a:pt x="6896" y="11824"/>
                  </a:lnTo>
                  <a:cubicBezTo>
                    <a:pt x="7024" y="11952"/>
                    <a:pt x="7200" y="12031"/>
                    <a:pt x="7363" y="12031"/>
                  </a:cubicBezTo>
                  <a:cubicBezTo>
                    <a:pt x="7458" y="12031"/>
                    <a:pt x="7548" y="12004"/>
                    <a:pt x="7622" y="11945"/>
                  </a:cubicBezTo>
                  <a:lnTo>
                    <a:pt x="10687" y="9888"/>
                  </a:lnTo>
                  <a:cubicBezTo>
                    <a:pt x="10929" y="9727"/>
                    <a:pt x="11010" y="9404"/>
                    <a:pt x="10849" y="9163"/>
                  </a:cubicBezTo>
                  <a:lnTo>
                    <a:pt x="5969" y="290"/>
                  </a:lnTo>
                  <a:cubicBezTo>
                    <a:pt x="5880" y="113"/>
                    <a:pt x="5684" y="1"/>
                    <a:pt x="54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7"/>
            <p:cNvSpPr/>
            <p:nvPr/>
          </p:nvSpPr>
          <p:spPr>
            <a:xfrm>
              <a:off x="2816610" y="2104856"/>
              <a:ext cx="123749" cy="129390"/>
            </a:xfrm>
            <a:custGeom>
              <a:avLst/>
              <a:gdLst/>
              <a:ahLst/>
              <a:cxnLst/>
              <a:rect l="l" t="t" r="r" b="b"/>
              <a:pathLst>
                <a:path w="7744" h="8097" extrusionOk="0">
                  <a:moveTo>
                    <a:pt x="4090" y="1"/>
                  </a:moveTo>
                  <a:cubicBezTo>
                    <a:pt x="4005" y="1"/>
                    <a:pt x="3916" y="19"/>
                    <a:pt x="3832" y="55"/>
                  </a:cubicBezTo>
                  <a:lnTo>
                    <a:pt x="404" y="1709"/>
                  </a:lnTo>
                  <a:cubicBezTo>
                    <a:pt x="81" y="1870"/>
                    <a:pt x="0" y="2273"/>
                    <a:pt x="202" y="2556"/>
                  </a:cubicBezTo>
                  <a:lnTo>
                    <a:pt x="3993" y="7879"/>
                  </a:lnTo>
                  <a:cubicBezTo>
                    <a:pt x="4114" y="8024"/>
                    <a:pt x="4278" y="8097"/>
                    <a:pt x="4443" y="8097"/>
                  </a:cubicBezTo>
                  <a:cubicBezTo>
                    <a:pt x="4553" y="8097"/>
                    <a:pt x="4662" y="8065"/>
                    <a:pt x="4759" y="8000"/>
                  </a:cubicBezTo>
                  <a:lnTo>
                    <a:pt x="7381" y="6427"/>
                  </a:lnTo>
                  <a:cubicBezTo>
                    <a:pt x="7663" y="6266"/>
                    <a:pt x="7744" y="5903"/>
                    <a:pt x="7582" y="5661"/>
                  </a:cubicBezTo>
                  <a:lnTo>
                    <a:pt x="4558" y="297"/>
                  </a:lnTo>
                  <a:cubicBezTo>
                    <a:pt x="4473" y="100"/>
                    <a:pt x="4289" y="1"/>
                    <a:pt x="40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7"/>
            <p:cNvSpPr/>
            <p:nvPr/>
          </p:nvSpPr>
          <p:spPr>
            <a:xfrm>
              <a:off x="3415956" y="1943330"/>
              <a:ext cx="116654" cy="115727"/>
            </a:xfrm>
            <a:custGeom>
              <a:avLst/>
              <a:gdLst/>
              <a:ahLst/>
              <a:cxnLst/>
              <a:rect l="l" t="t" r="r" b="b"/>
              <a:pathLst>
                <a:path w="7300" h="7242" extrusionOk="0">
                  <a:moveTo>
                    <a:pt x="4921" y="0"/>
                  </a:moveTo>
                  <a:lnTo>
                    <a:pt x="2460" y="1694"/>
                  </a:lnTo>
                  <a:lnTo>
                    <a:pt x="0" y="3388"/>
                  </a:lnTo>
                  <a:lnTo>
                    <a:pt x="0" y="6937"/>
                  </a:lnTo>
                  <a:lnTo>
                    <a:pt x="0" y="7219"/>
                  </a:lnTo>
                  <a:cubicBezTo>
                    <a:pt x="0" y="7234"/>
                    <a:pt x="41" y="7241"/>
                    <a:pt x="116" y="7241"/>
                  </a:cubicBezTo>
                  <a:cubicBezTo>
                    <a:pt x="1049" y="7241"/>
                    <a:pt x="7300" y="6171"/>
                    <a:pt x="7300" y="6171"/>
                  </a:cubicBezTo>
                  <a:lnTo>
                    <a:pt x="6897" y="1331"/>
                  </a:lnTo>
                  <a:lnTo>
                    <a:pt x="4921" y="0"/>
                  </a:lnTo>
                  <a:close/>
                </a:path>
              </a:pathLst>
            </a:custGeom>
            <a:solidFill>
              <a:srgbClr val="FFB1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7"/>
            <p:cNvSpPr/>
            <p:nvPr/>
          </p:nvSpPr>
          <p:spPr>
            <a:xfrm>
              <a:off x="3415956" y="1967811"/>
              <a:ext cx="68970" cy="86372"/>
            </a:xfrm>
            <a:custGeom>
              <a:avLst/>
              <a:gdLst/>
              <a:ahLst/>
              <a:cxnLst/>
              <a:rect l="l" t="t" r="r" b="b"/>
              <a:pathLst>
                <a:path w="4316" h="5405" extrusionOk="0">
                  <a:moveTo>
                    <a:pt x="4316" y="1"/>
                  </a:moveTo>
                  <a:lnTo>
                    <a:pt x="2460" y="162"/>
                  </a:lnTo>
                  <a:lnTo>
                    <a:pt x="0" y="1856"/>
                  </a:lnTo>
                  <a:lnTo>
                    <a:pt x="0" y="5405"/>
                  </a:lnTo>
                  <a:cubicBezTo>
                    <a:pt x="3912" y="3832"/>
                    <a:pt x="4316" y="1"/>
                    <a:pt x="4316" y="1"/>
                  </a:cubicBezTo>
                  <a:close/>
                </a:path>
              </a:pathLst>
            </a:custGeom>
            <a:solidFill>
              <a:srgbClr val="ED9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67"/>
            <p:cNvSpPr/>
            <p:nvPr/>
          </p:nvSpPr>
          <p:spPr>
            <a:xfrm>
              <a:off x="3299957" y="1765760"/>
              <a:ext cx="212039" cy="253698"/>
            </a:xfrm>
            <a:custGeom>
              <a:avLst/>
              <a:gdLst/>
              <a:ahLst/>
              <a:cxnLst/>
              <a:rect l="l" t="t" r="r" b="b"/>
              <a:pathLst>
                <a:path w="13269" h="15876" extrusionOk="0">
                  <a:moveTo>
                    <a:pt x="5598" y="1"/>
                  </a:moveTo>
                  <a:cubicBezTo>
                    <a:pt x="5321" y="1"/>
                    <a:pt x="5041" y="21"/>
                    <a:pt x="4759" y="62"/>
                  </a:cubicBezTo>
                  <a:cubicBezTo>
                    <a:pt x="4275" y="143"/>
                    <a:pt x="3831" y="304"/>
                    <a:pt x="3428" y="506"/>
                  </a:cubicBezTo>
                  <a:cubicBezTo>
                    <a:pt x="2299" y="1111"/>
                    <a:pt x="1533" y="2159"/>
                    <a:pt x="1008" y="3450"/>
                  </a:cubicBezTo>
                  <a:cubicBezTo>
                    <a:pt x="282" y="5224"/>
                    <a:pt x="0" y="7442"/>
                    <a:pt x="81" y="9701"/>
                  </a:cubicBezTo>
                  <a:cubicBezTo>
                    <a:pt x="226" y="13652"/>
                    <a:pt x="2944" y="15876"/>
                    <a:pt x="6128" y="15876"/>
                  </a:cubicBezTo>
                  <a:cubicBezTo>
                    <a:pt x="6487" y="15876"/>
                    <a:pt x="6852" y="15848"/>
                    <a:pt x="7219" y="15791"/>
                  </a:cubicBezTo>
                  <a:cubicBezTo>
                    <a:pt x="10849" y="15226"/>
                    <a:pt x="13268" y="11233"/>
                    <a:pt x="12583" y="6918"/>
                  </a:cubicBezTo>
                  <a:cubicBezTo>
                    <a:pt x="12260" y="4942"/>
                    <a:pt x="11373" y="3248"/>
                    <a:pt x="10163" y="2038"/>
                  </a:cubicBezTo>
                  <a:cubicBezTo>
                    <a:pt x="9921" y="1756"/>
                    <a:pt x="9639" y="1514"/>
                    <a:pt x="9356" y="1312"/>
                  </a:cubicBezTo>
                  <a:cubicBezTo>
                    <a:pt x="8219" y="476"/>
                    <a:pt x="6944" y="1"/>
                    <a:pt x="5598" y="1"/>
                  </a:cubicBezTo>
                  <a:close/>
                </a:path>
              </a:pathLst>
            </a:custGeom>
            <a:solidFill>
              <a:srgbClr val="FFB1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7"/>
            <p:cNvSpPr/>
            <p:nvPr/>
          </p:nvSpPr>
          <p:spPr>
            <a:xfrm>
              <a:off x="3443026" y="3720753"/>
              <a:ext cx="101185" cy="70552"/>
            </a:xfrm>
            <a:custGeom>
              <a:avLst/>
              <a:gdLst/>
              <a:ahLst/>
              <a:cxnLst/>
              <a:rect l="l" t="t" r="r" b="b"/>
              <a:pathLst>
                <a:path w="6332" h="4415" extrusionOk="0">
                  <a:moveTo>
                    <a:pt x="5888" y="0"/>
                  </a:moveTo>
                  <a:lnTo>
                    <a:pt x="0" y="1008"/>
                  </a:lnTo>
                  <a:lnTo>
                    <a:pt x="0" y="4073"/>
                  </a:lnTo>
                  <a:cubicBezTo>
                    <a:pt x="0" y="4073"/>
                    <a:pt x="1309" y="4414"/>
                    <a:pt x="2706" y="4414"/>
                  </a:cubicBezTo>
                  <a:cubicBezTo>
                    <a:pt x="3711" y="4414"/>
                    <a:pt x="4763" y="4237"/>
                    <a:pt x="5404" y="3630"/>
                  </a:cubicBezTo>
                  <a:cubicBezTo>
                    <a:pt x="5629" y="3420"/>
                    <a:pt x="5798" y="3377"/>
                    <a:pt x="5923" y="3377"/>
                  </a:cubicBezTo>
                  <a:cubicBezTo>
                    <a:pt x="6011" y="3377"/>
                    <a:pt x="6077" y="3398"/>
                    <a:pt x="6127" y="3398"/>
                  </a:cubicBezTo>
                  <a:cubicBezTo>
                    <a:pt x="6199" y="3398"/>
                    <a:pt x="6236" y="3355"/>
                    <a:pt x="6251" y="3146"/>
                  </a:cubicBezTo>
                  <a:cubicBezTo>
                    <a:pt x="6332" y="2137"/>
                    <a:pt x="5888" y="0"/>
                    <a:pt x="5888" y="0"/>
                  </a:cubicBezTo>
                  <a:close/>
                </a:path>
              </a:pathLst>
            </a:custGeom>
            <a:solidFill>
              <a:srgbClr val="FCB0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7"/>
            <p:cNvSpPr/>
            <p:nvPr/>
          </p:nvSpPr>
          <p:spPr>
            <a:xfrm>
              <a:off x="3370205" y="2898422"/>
              <a:ext cx="230719" cy="849609"/>
            </a:xfrm>
            <a:custGeom>
              <a:avLst/>
              <a:gdLst/>
              <a:ahLst/>
              <a:cxnLst/>
              <a:rect l="l" t="t" r="r" b="b"/>
              <a:pathLst>
                <a:path w="14438" h="53167" extrusionOk="0">
                  <a:moveTo>
                    <a:pt x="14438" y="0"/>
                  </a:moveTo>
                  <a:lnTo>
                    <a:pt x="4517" y="2138"/>
                  </a:lnTo>
                  <a:cubicBezTo>
                    <a:pt x="4517" y="2138"/>
                    <a:pt x="3186" y="3589"/>
                    <a:pt x="1613" y="12865"/>
                  </a:cubicBezTo>
                  <a:cubicBezTo>
                    <a:pt x="0" y="22141"/>
                    <a:pt x="1613" y="52267"/>
                    <a:pt x="1613" y="52267"/>
                  </a:cubicBezTo>
                  <a:cubicBezTo>
                    <a:pt x="2271" y="52937"/>
                    <a:pt x="3547" y="53167"/>
                    <a:pt x="4990" y="53167"/>
                  </a:cubicBezTo>
                  <a:cubicBezTo>
                    <a:pt x="8147" y="53167"/>
                    <a:pt x="12099" y="52065"/>
                    <a:pt x="12099" y="52065"/>
                  </a:cubicBezTo>
                  <a:cubicBezTo>
                    <a:pt x="12099" y="52065"/>
                    <a:pt x="13107" y="44483"/>
                    <a:pt x="12825" y="36135"/>
                  </a:cubicBezTo>
                  <a:cubicBezTo>
                    <a:pt x="12502" y="27827"/>
                    <a:pt x="12946" y="20245"/>
                    <a:pt x="12946" y="20245"/>
                  </a:cubicBezTo>
                  <a:cubicBezTo>
                    <a:pt x="14196" y="16656"/>
                    <a:pt x="14438" y="0"/>
                    <a:pt x="144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67"/>
            <p:cNvSpPr/>
            <p:nvPr/>
          </p:nvSpPr>
          <p:spPr>
            <a:xfrm>
              <a:off x="3385658" y="3763931"/>
              <a:ext cx="177250" cy="109511"/>
            </a:xfrm>
            <a:custGeom>
              <a:avLst/>
              <a:gdLst/>
              <a:ahLst/>
              <a:cxnLst/>
              <a:rect l="l" t="t" r="r" b="b"/>
              <a:pathLst>
                <a:path w="11092" h="6853" extrusionOk="0">
                  <a:moveTo>
                    <a:pt x="10285" y="0"/>
                  </a:moveTo>
                  <a:cubicBezTo>
                    <a:pt x="8349" y="726"/>
                    <a:pt x="3348" y="726"/>
                    <a:pt x="3348" y="726"/>
                  </a:cubicBezTo>
                  <a:cubicBezTo>
                    <a:pt x="3348" y="726"/>
                    <a:pt x="3389" y="1452"/>
                    <a:pt x="2824" y="2218"/>
                  </a:cubicBezTo>
                  <a:cubicBezTo>
                    <a:pt x="2259" y="2944"/>
                    <a:pt x="1009" y="3589"/>
                    <a:pt x="928" y="3670"/>
                  </a:cubicBezTo>
                  <a:cubicBezTo>
                    <a:pt x="807" y="3751"/>
                    <a:pt x="1" y="6453"/>
                    <a:pt x="1977" y="6735"/>
                  </a:cubicBezTo>
                  <a:cubicBezTo>
                    <a:pt x="2504" y="6821"/>
                    <a:pt x="3364" y="6853"/>
                    <a:pt x="4341" y="6853"/>
                  </a:cubicBezTo>
                  <a:cubicBezTo>
                    <a:pt x="7029" y="6853"/>
                    <a:pt x="10607" y="6614"/>
                    <a:pt x="10607" y="6614"/>
                  </a:cubicBezTo>
                  <a:cubicBezTo>
                    <a:pt x="10607" y="6614"/>
                    <a:pt x="10769" y="6533"/>
                    <a:pt x="10930" y="4235"/>
                  </a:cubicBezTo>
                  <a:cubicBezTo>
                    <a:pt x="11091" y="1936"/>
                    <a:pt x="10285" y="0"/>
                    <a:pt x="102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67"/>
            <p:cNvSpPr/>
            <p:nvPr/>
          </p:nvSpPr>
          <p:spPr>
            <a:xfrm>
              <a:off x="2795341" y="2145045"/>
              <a:ext cx="145019" cy="169500"/>
            </a:xfrm>
            <a:custGeom>
              <a:avLst/>
              <a:gdLst/>
              <a:ahLst/>
              <a:cxnLst/>
              <a:rect l="l" t="t" r="r" b="b"/>
              <a:pathLst>
                <a:path w="9075" h="10607" extrusionOk="0">
                  <a:moveTo>
                    <a:pt x="0" y="0"/>
                  </a:moveTo>
                  <a:cubicBezTo>
                    <a:pt x="41" y="202"/>
                    <a:pt x="807" y="3791"/>
                    <a:pt x="2098" y="5767"/>
                  </a:cubicBezTo>
                  <a:cubicBezTo>
                    <a:pt x="2985" y="7139"/>
                    <a:pt x="5122" y="8873"/>
                    <a:pt x="6453" y="9841"/>
                  </a:cubicBezTo>
                  <a:cubicBezTo>
                    <a:pt x="7058" y="10325"/>
                    <a:pt x="7502" y="10607"/>
                    <a:pt x="7502" y="10607"/>
                  </a:cubicBezTo>
                  <a:lnTo>
                    <a:pt x="9075" y="7784"/>
                  </a:lnTo>
                  <a:lnTo>
                    <a:pt x="9075" y="7623"/>
                  </a:lnTo>
                  <a:cubicBezTo>
                    <a:pt x="9075" y="7623"/>
                    <a:pt x="9034" y="7623"/>
                    <a:pt x="9034" y="7542"/>
                  </a:cubicBezTo>
                  <a:cubicBezTo>
                    <a:pt x="8833" y="7260"/>
                    <a:pt x="8066" y="6171"/>
                    <a:pt x="7179" y="5848"/>
                  </a:cubicBezTo>
                  <a:cubicBezTo>
                    <a:pt x="6130" y="5485"/>
                    <a:pt x="5929" y="3993"/>
                    <a:pt x="5606" y="2662"/>
                  </a:cubicBezTo>
                  <a:cubicBezTo>
                    <a:pt x="5400" y="1839"/>
                    <a:pt x="5031" y="1459"/>
                    <a:pt x="4716" y="1459"/>
                  </a:cubicBezTo>
                  <a:cubicBezTo>
                    <a:pt x="4538" y="1459"/>
                    <a:pt x="4378" y="1581"/>
                    <a:pt x="4275" y="1815"/>
                  </a:cubicBezTo>
                  <a:cubicBezTo>
                    <a:pt x="3957" y="2610"/>
                    <a:pt x="4188" y="5285"/>
                    <a:pt x="4156" y="5285"/>
                  </a:cubicBezTo>
                  <a:cubicBezTo>
                    <a:pt x="4155" y="5285"/>
                    <a:pt x="4155" y="5285"/>
                    <a:pt x="4154" y="5283"/>
                  </a:cubicBezTo>
                  <a:cubicBezTo>
                    <a:pt x="4074" y="5162"/>
                    <a:pt x="202" y="242"/>
                    <a:pt x="0" y="0"/>
                  </a:cubicBezTo>
                  <a:close/>
                </a:path>
              </a:pathLst>
            </a:custGeom>
            <a:solidFill>
              <a:srgbClr val="FFB1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7"/>
            <p:cNvSpPr/>
            <p:nvPr/>
          </p:nvSpPr>
          <p:spPr>
            <a:xfrm>
              <a:off x="2902966" y="2250082"/>
              <a:ext cx="85078" cy="97989"/>
            </a:xfrm>
            <a:custGeom>
              <a:avLst/>
              <a:gdLst/>
              <a:ahLst/>
              <a:cxnLst/>
              <a:rect l="l" t="t" r="r" b="b"/>
              <a:pathLst>
                <a:path w="5324" h="6132" extrusionOk="0">
                  <a:moveTo>
                    <a:pt x="3065" y="1"/>
                  </a:moveTo>
                  <a:lnTo>
                    <a:pt x="0" y="4558"/>
                  </a:lnTo>
                  <a:lnTo>
                    <a:pt x="3307" y="6131"/>
                  </a:lnTo>
                  <a:lnTo>
                    <a:pt x="5324" y="969"/>
                  </a:lnTo>
                  <a:lnTo>
                    <a:pt x="30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7"/>
            <p:cNvSpPr/>
            <p:nvPr/>
          </p:nvSpPr>
          <p:spPr>
            <a:xfrm>
              <a:off x="3304463" y="3733633"/>
              <a:ext cx="131483" cy="92556"/>
            </a:xfrm>
            <a:custGeom>
              <a:avLst/>
              <a:gdLst/>
              <a:ahLst/>
              <a:cxnLst/>
              <a:rect l="l" t="t" r="r" b="b"/>
              <a:pathLst>
                <a:path w="8228" h="5792" extrusionOk="0">
                  <a:moveTo>
                    <a:pt x="6332" y="1"/>
                  </a:moveTo>
                  <a:lnTo>
                    <a:pt x="0" y="1614"/>
                  </a:lnTo>
                  <a:lnTo>
                    <a:pt x="0" y="2985"/>
                  </a:lnTo>
                  <a:cubicBezTo>
                    <a:pt x="0" y="2985"/>
                    <a:pt x="438" y="5791"/>
                    <a:pt x="3807" y="5791"/>
                  </a:cubicBezTo>
                  <a:cubicBezTo>
                    <a:pt x="3982" y="5791"/>
                    <a:pt x="4165" y="5784"/>
                    <a:pt x="4356" y="5768"/>
                  </a:cubicBezTo>
                  <a:cubicBezTo>
                    <a:pt x="8228" y="5445"/>
                    <a:pt x="6776" y="3711"/>
                    <a:pt x="6776" y="3711"/>
                  </a:cubicBezTo>
                  <a:lnTo>
                    <a:pt x="6735" y="3267"/>
                  </a:lnTo>
                  <a:lnTo>
                    <a:pt x="6332" y="1"/>
                  </a:lnTo>
                  <a:close/>
                </a:path>
              </a:pathLst>
            </a:custGeom>
            <a:solidFill>
              <a:srgbClr val="FCB0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7"/>
            <p:cNvSpPr/>
            <p:nvPr/>
          </p:nvSpPr>
          <p:spPr>
            <a:xfrm>
              <a:off x="3240655" y="2665210"/>
              <a:ext cx="365431" cy="1094215"/>
            </a:xfrm>
            <a:custGeom>
              <a:avLst/>
              <a:gdLst/>
              <a:ahLst/>
              <a:cxnLst/>
              <a:rect l="l" t="t" r="r" b="b"/>
              <a:pathLst>
                <a:path w="22868" h="68474" extrusionOk="0">
                  <a:moveTo>
                    <a:pt x="5565" y="0"/>
                  </a:moveTo>
                  <a:cubicBezTo>
                    <a:pt x="3328" y="0"/>
                    <a:pt x="1618" y="1108"/>
                    <a:pt x="1090" y="4109"/>
                  </a:cubicBezTo>
                  <a:cubicBezTo>
                    <a:pt x="767" y="5883"/>
                    <a:pt x="606" y="8666"/>
                    <a:pt x="485" y="12053"/>
                  </a:cubicBezTo>
                  <a:cubicBezTo>
                    <a:pt x="1" y="30685"/>
                    <a:pt x="2300" y="68474"/>
                    <a:pt x="2300" y="68474"/>
                  </a:cubicBezTo>
                  <a:lnTo>
                    <a:pt x="11293" y="68474"/>
                  </a:lnTo>
                  <a:cubicBezTo>
                    <a:pt x="11293" y="68474"/>
                    <a:pt x="10486" y="53270"/>
                    <a:pt x="10486" y="42260"/>
                  </a:cubicBezTo>
                  <a:cubicBezTo>
                    <a:pt x="10446" y="31290"/>
                    <a:pt x="12543" y="21490"/>
                    <a:pt x="12543" y="21490"/>
                  </a:cubicBezTo>
                  <a:cubicBezTo>
                    <a:pt x="12543" y="21490"/>
                    <a:pt x="19480" y="19918"/>
                    <a:pt x="21496" y="17538"/>
                  </a:cubicBezTo>
                  <a:cubicBezTo>
                    <a:pt x="22867" y="15885"/>
                    <a:pt x="22746" y="12255"/>
                    <a:pt x="22545" y="10239"/>
                  </a:cubicBezTo>
                  <a:cubicBezTo>
                    <a:pt x="22464" y="9392"/>
                    <a:pt x="22343" y="8787"/>
                    <a:pt x="22343" y="8787"/>
                  </a:cubicBezTo>
                  <a:cubicBezTo>
                    <a:pt x="22343" y="8787"/>
                    <a:pt x="11866" y="0"/>
                    <a:pt x="5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7"/>
            <p:cNvSpPr/>
            <p:nvPr/>
          </p:nvSpPr>
          <p:spPr>
            <a:xfrm>
              <a:off x="3248390" y="2665210"/>
              <a:ext cx="352535" cy="200789"/>
            </a:xfrm>
            <a:custGeom>
              <a:avLst/>
              <a:gdLst/>
              <a:ahLst/>
              <a:cxnLst/>
              <a:rect l="l" t="t" r="r" b="b"/>
              <a:pathLst>
                <a:path w="22061" h="12565" extrusionOk="0">
                  <a:moveTo>
                    <a:pt x="5081" y="0"/>
                  </a:moveTo>
                  <a:cubicBezTo>
                    <a:pt x="2844" y="0"/>
                    <a:pt x="1134" y="1108"/>
                    <a:pt x="606" y="4109"/>
                  </a:cubicBezTo>
                  <a:cubicBezTo>
                    <a:pt x="283" y="5883"/>
                    <a:pt x="122" y="8666"/>
                    <a:pt x="1" y="12053"/>
                  </a:cubicBezTo>
                  <a:lnTo>
                    <a:pt x="1695" y="12376"/>
                  </a:lnTo>
                  <a:cubicBezTo>
                    <a:pt x="1695" y="12376"/>
                    <a:pt x="2914" y="12565"/>
                    <a:pt x="5249" y="12565"/>
                  </a:cubicBezTo>
                  <a:cubicBezTo>
                    <a:pt x="8626" y="12565"/>
                    <a:pt x="14335" y="12170"/>
                    <a:pt x="22061" y="10239"/>
                  </a:cubicBezTo>
                  <a:cubicBezTo>
                    <a:pt x="21980" y="9392"/>
                    <a:pt x="21859" y="8787"/>
                    <a:pt x="21859" y="8787"/>
                  </a:cubicBezTo>
                  <a:cubicBezTo>
                    <a:pt x="21859" y="8787"/>
                    <a:pt x="11382" y="0"/>
                    <a:pt x="5081" y="0"/>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7"/>
            <p:cNvSpPr/>
            <p:nvPr/>
          </p:nvSpPr>
          <p:spPr>
            <a:xfrm>
              <a:off x="3397915" y="2019634"/>
              <a:ext cx="162421" cy="44217"/>
            </a:xfrm>
            <a:custGeom>
              <a:avLst/>
              <a:gdLst/>
              <a:ahLst/>
              <a:cxnLst/>
              <a:rect l="l" t="t" r="r" b="b"/>
              <a:pathLst>
                <a:path w="10164" h="2767" extrusionOk="0">
                  <a:moveTo>
                    <a:pt x="8552" y="1"/>
                  </a:moveTo>
                  <a:cubicBezTo>
                    <a:pt x="6818" y="1"/>
                    <a:pt x="3751" y="511"/>
                    <a:pt x="2178" y="831"/>
                  </a:cubicBezTo>
                  <a:cubicBezTo>
                    <a:pt x="0" y="1315"/>
                    <a:pt x="766" y="2767"/>
                    <a:pt x="766" y="2767"/>
                  </a:cubicBezTo>
                  <a:lnTo>
                    <a:pt x="9800" y="2767"/>
                  </a:lnTo>
                  <a:cubicBezTo>
                    <a:pt x="9800" y="2767"/>
                    <a:pt x="10163" y="912"/>
                    <a:pt x="9800" y="266"/>
                  </a:cubicBezTo>
                  <a:cubicBezTo>
                    <a:pt x="9688" y="76"/>
                    <a:pt x="9219" y="1"/>
                    <a:pt x="85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7"/>
            <p:cNvSpPr/>
            <p:nvPr/>
          </p:nvSpPr>
          <p:spPr>
            <a:xfrm>
              <a:off x="3566120" y="2058689"/>
              <a:ext cx="290660" cy="493670"/>
            </a:xfrm>
            <a:custGeom>
              <a:avLst/>
              <a:gdLst/>
              <a:ahLst/>
              <a:cxnLst/>
              <a:rect l="l" t="t" r="r" b="b"/>
              <a:pathLst>
                <a:path w="18189" h="30893" extrusionOk="0">
                  <a:moveTo>
                    <a:pt x="0" y="0"/>
                  </a:moveTo>
                  <a:lnTo>
                    <a:pt x="4436" y="15446"/>
                  </a:lnTo>
                  <a:cubicBezTo>
                    <a:pt x="4436" y="15446"/>
                    <a:pt x="7461" y="18431"/>
                    <a:pt x="7864" y="20044"/>
                  </a:cubicBezTo>
                  <a:cubicBezTo>
                    <a:pt x="8268" y="21617"/>
                    <a:pt x="4880" y="24077"/>
                    <a:pt x="4880" y="24077"/>
                  </a:cubicBezTo>
                  <a:lnTo>
                    <a:pt x="9074" y="28715"/>
                  </a:lnTo>
                  <a:lnTo>
                    <a:pt x="11050" y="30892"/>
                  </a:lnTo>
                  <a:cubicBezTo>
                    <a:pt x="11050" y="30892"/>
                    <a:pt x="16979" y="25488"/>
                    <a:pt x="17664" y="21375"/>
                  </a:cubicBezTo>
                  <a:cubicBezTo>
                    <a:pt x="18188" y="18068"/>
                    <a:pt x="17503" y="15971"/>
                    <a:pt x="14156" y="11978"/>
                  </a:cubicBezTo>
                  <a:cubicBezTo>
                    <a:pt x="13309" y="11010"/>
                    <a:pt x="12341" y="9921"/>
                    <a:pt x="11171" y="8671"/>
                  </a:cubicBezTo>
                  <a:cubicBezTo>
                    <a:pt x="5203" y="2340"/>
                    <a:pt x="0"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7"/>
            <p:cNvSpPr/>
            <p:nvPr/>
          </p:nvSpPr>
          <p:spPr>
            <a:xfrm>
              <a:off x="3240016" y="2051195"/>
              <a:ext cx="434384" cy="773768"/>
            </a:xfrm>
            <a:custGeom>
              <a:avLst/>
              <a:gdLst/>
              <a:ahLst/>
              <a:cxnLst/>
              <a:rect l="l" t="t" r="r" b="b"/>
              <a:pathLst>
                <a:path w="27183" h="48421" extrusionOk="0">
                  <a:moveTo>
                    <a:pt x="17099" y="1"/>
                  </a:moveTo>
                  <a:cubicBezTo>
                    <a:pt x="9807" y="1"/>
                    <a:pt x="6332" y="2607"/>
                    <a:pt x="6332" y="2607"/>
                  </a:cubicBezTo>
                  <a:cubicBezTo>
                    <a:pt x="6332" y="2607"/>
                    <a:pt x="4759" y="13617"/>
                    <a:pt x="3791" y="20674"/>
                  </a:cubicBezTo>
                  <a:cubicBezTo>
                    <a:pt x="3711" y="21118"/>
                    <a:pt x="3670" y="21642"/>
                    <a:pt x="3590" y="22166"/>
                  </a:cubicBezTo>
                  <a:cubicBezTo>
                    <a:pt x="2824" y="27691"/>
                    <a:pt x="1412" y="37653"/>
                    <a:pt x="605" y="43299"/>
                  </a:cubicBezTo>
                  <a:cubicBezTo>
                    <a:pt x="243" y="45759"/>
                    <a:pt x="41" y="47412"/>
                    <a:pt x="1" y="47574"/>
                  </a:cubicBezTo>
                  <a:cubicBezTo>
                    <a:pt x="1886" y="48387"/>
                    <a:pt x="4415" y="48421"/>
                    <a:pt x="4824" y="48421"/>
                  </a:cubicBezTo>
                  <a:cubicBezTo>
                    <a:pt x="4861" y="48421"/>
                    <a:pt x="4880" y="48421"/>
                    <a:pt x="4880" y="48421"/>
                  </a:cubicBezTo>
                  <a:cubicBezTo>
                    <a:pt x="6453" y="48380"/>
                    <a:pt x="19923" y="47735"/>
                    <a:pt x="22383" y="47211"/>
                  </a:cubicBezTo>
                  <a:cubicBezTo>
                    <a:pt x="23230" y="47049"/>
                    <a:pt x="23795" y="46364"/>
                    <a:pt x="24198" y="45517"/>
                  </a:cubicBezTo>
                  <a:cubicBezTo>
                    <a:pt x="25045" y="43823"/>
                    <a:pt x="25166" y="41524"/>
                    <a:pt x="25166" y="41524"/>
                  </a:cubicBezTo>
                  <a:cubicBezTo>
                    <a:pt x="25166" y="41524"/>
                    <a:pt x="25247" y="40637"/>
                    <a:pt x="25368" y="39105"/>
                  </a:cubicBezTo>
                  <a:cubicBezTo>
                    <a:pt x="25932" y="32168"/>
                    <a:pt x="27182" y="12165"/>
                    <a:pt x="23754" y="3817"/>
                  </a:cubicBezTo>
                  <a:cubicBezTo>
                    <a:pt x="22827" y="1598"/>
                    <a:pt x="20730" y="147"/>
                    <a:pt x="18350" y="26"/>
                  </a:cubicBezTo>
                  <a:cubicBezTo>
                    <a:pt x="17922" y="9"/>
                    <a:pt x="17505" y="1"/>
                    <a:pt x="170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7"/>
            <p:cNvSpPr/>
            <p:nvPr/>
          </p:nvSpPr>
          <p:spPr>
            <a:xfrm>
              <a:off x="2928742" y="2085887"/>
              <a:ext cx="519446" cy="379078"/>
            </a:xfrm>
            <a:custGeom>
              <a:avLst/>
              <a:gdLst/>
              <a:ahLst/>
              <a:cxnLst/>
              <a:rect l="l" t="t" r="r" b="b"/>
              <a:pathLst>
                <a:path w="32506" h="23722" extrusionOk="0">
                  <a:moveTo>
                    <a:pt x="28287" y="1"/>
                  </a:moveTo>
                  <a:cubicBezTo>
                    <a:pt x="27577" y="1"/>
                    <a:pt x="26756" y="135"/>
                    <a:pt x="25811" y="436"/>
                  </a:cubicBezTo>
                  <a:cubicBezTo>
                    <a:pt x="25811" y="436"/>
                    <a:pt x="18118" y="13809"/>
                    <a:pt x="13253" y="13809"/>
                  </a:cubicBezTo>
                  <a:cubicBezTo>
                    <a:pt x="12965" y="13809"/>
                    <a:pt x="12688" y="13763"/>
                    <a:pt x="12422" y="13664"/>
                  </a:cubicBezTo>
                  <a:cubicBezTo>
                    <a:pt x="7663" y="11889"/>
                    <a:pt x="3872" y="10236"/>
                    <a:pt x="3872" y="10236"/>
                  </a:cubicBezTo>
                  <a:lnTo>
                    <a:pt x="525" y="15841"/>
                  </a:lnTo>
                  <a:lnTo>
                    <a:pt x="1" y="16729"/>
                  </a:lnTo>
                  <a:cubicBezTo>
                    <a:pt x="1" y="16729"/>
                    <a:pt x="9683" y="23721"/>
                    <a:pt x="15819" y="23721"/>
                  </a:cubicBezTo>
                  <a:cubicBezTo>
                    <a:pt x="16610" y="23721"/>
                    <a:pt x="17342" y="23605"/>
                    <a:pt x="17987" y="23343"/>
                  </a:cubicBezTo>
                  <a:cubicBezTo>
                    <a:pt x="19439" y="22778"/>
                    <a:pt x="21052" y="21528"/>
                    <a:pt x="22666" y="20036"/>
                  </a:cubicBezTo>
                  <a:cubicBezTo>
                    <a:pt x="22666" y="20036"/>
                    <a:pt x="22706" y="19995"/>
                    <a:pt x="22706" y="19995"/>
                  </a:cubicBezTo>
                  <a:cubicBezTo>
                    <a:pt x="25690" y="17213"/>
                    <a:pt x="28675" y="13462"/>
                    <a:pt x="30368" y="11204"/>
                  </a:cubicBezTo>
                  <a:cubicBezTo>
                    <a:pt x="31498" y="9631"/>
                    <a:pt x="32506" y="7372"/>
                    <a:pt x="32506" y="5437"/>
                  </a:cubicBezTo>
                  <a:cubicBezTo>
                    <a:pt x="32506" y="2882"/>
                    <a:pt x="31578" y="1"/>
                    <a:pt x="282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7"/>
            <p:cNvSpPr/>
            <p:nvPr/>
          </p:nvSpPr>
          <p:spPr>
            <a:xfrm>
              <a:off x="3151087" y="3778649"/>
              <a:ext cx="279698" cy="125139"/>
            </a:xfrm>
            <a:custGeom>
              <a:avLst/>
              <a:gdLst/>
              <a:ahLst/>
              <a:cxnLst/>
              <a:rect l="l" t="t" r="r" b="b"/>
              <a:pathLst>
                <a:path w="17503" h="7831" extrusionOk="0">
                  <a:moveTo>
                    <a:pt x="9650" y="1"/>
                  </a:moveTo>
                  <a:cubicBezTo>
                    <a:pt x="9081" y="1"/>
                    <a:pt x="8711" y="450"/>
                    <a:pt x="8711" y="450"/>
                  </a:cubicBezTo>
                  <a:cubicBezTo>
                    <a:pt x="8631" y="2104"/>
                    <a:pt x="1654" y="4886"/>
                    <a:pt x="847" y="6016"/>
                  </a:cubicBezTo>
                  <a:cubicBezTo>
                    <a:pt x="0" y="7185"/>
                    <a:pt x="4194" y="7830"/>
                    <a:pt x="6574" y="7830"/>
                  </a:cubicBezTo>
                  <a:cubicBezTo>
                    <a:pt x="8953" y="7830"/>
                    <a:pt x="13752" y="6822"/>
                    <a:pt x="15486" y="6822"/>
                  </a:cubicBezTo>
                  <a:cubicBezTo>
                    <a:pt x="17221" y="6822"/>
                    <a:pt x="17503" y="5209"/>
                    <a:pt x="17503" y="5209"/>
                  </a:cubicBezTo>
                  <a:lnTo>
                    <a:pt x="17261" y="1983"/>
                  </a:lnTo>
                  <a:cubicBezTo>
                    <a:pt x="17180" y="1337"/>
                    <a:pt x="16656" y="854"/>
                    <a:pt x="16051" y="854"/>
                  </a:cubicBezTo>
                  <a:cubicBezTo>
                    <a:pt x="14035" y="854"/>
                    <a:pt x="10687" y="370"/>
                    <a:pt x="10082" y="87"/>
                  </a:cubicBezTo>
                  <a:cubicBezTo>
                    <a:pt x="9929" y="26"/>
                    <a:pt x="9784" y="1"/>
                    <a:pt x="96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7"/>
            <p:cNvSpPr/>
            <p:nvPr/>
          </p:nvSpPr>
          <p:spPr>
            <a:xfrm>
              <a:off x="2928742" y="2339027"/>
              <a:ext cx="362203" cy="125938"/>
            </a:xfrm>
            <a:custGeom>
              <a:avLst/>
              <a:gdLst/>
              <a:ahLst/>
              <a:cxnLst/>
              <a:rect l="l" t="t" r="r" b="b"/>
              <a:pathLst>
                <a:path w="22666" h="7881" extrusionOk="0">
                  <a:moveTo>
                    <a:pt x="525" y="0"/>
                  </a:moveTo>
                  <a:lnTo>
                    <a:pt x="1" y="888"/>
                  </a:lnTo>
                  <a:cubicBezTo>
                    <a:pt x="1" y="888"/>
                    <a:pt x="9683" y="7880"/>
                    <a:pt x="15819" y="7880"/>
                  </a:cubicBezTo>
                  <a:cubicBezTo>
                    <a:pt x="16610" y="7880"/>
                    <a:pt x="17342" y="7764"/>
                    <a:pt x="17987" y="7502"/>
                  </a:cubicBezTo>
                  <a:cubicBezTo>
                    <a:pt x="19439" y="6937"/>
                    <a:pt x="21052" y="5687"/>
                    <a:pt x="22666" y="4195"/>
                  </a:cubicBezTo>
                  <a:lnTo>
                    <a:pt x="22666" y="4195"/>
                  </a:lnTo>
                  <a:cubicBezTo>
                    <a:pt x="22334" y="4460"/>
                    <a:pt x="20503" y="5870"/>
                    <a:pt x="16298" y="5870"/>
                  </a:cubicBezTo>
                  <a:cubicBezTo>
                    <a:pt x="15389" y="5870"/>
                    <a:pt x="14369" y="5804"/>
                    <a:pt x="13229" y="5646"/>
                  </a:cubicBezTo>
                  <a:cubicBezTo>
                    <a:pt x="6211" y="4759"/>
                    <a:pt x="525" y="0"/>
                    <a:pt x="525" y="0"/>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7"/>
            <p:cNvSpPr/>
            <p:nvPr/>
          </p:nvSpPr>
          <p:spPr>
            <a:xfrm>
              <a:off x="3711123" y="2250082"/>
              <a:ext cx="145658" cy="302278"/>
            </a:xfrm>
            <a:custGeom>
              <a:avLst/>
              <a:gdLst/>
              <a:ahLst/>
              <a:cxnLst/>
              <a:rect l="l" t="t" r="r" b="b"/>
              <a:pathLst>
                <a:path w="9115" h="18916" extrusionOk="0">
                  <a:moveTo>
                    <a:pt x="5082" y="1"/>
                  </a:moveTo>
                  <a:cubicBezTo>
                    <a:pt x="5243" y="324"/>
                    <a:pt x="8832" y="7099"/>
                    <a:pt x="5082" y="11414"/>
                  </a:cubicBezTo>
                  <a:cubicBezTo>
                    <a:pt x="2984" y="13794"/>
                    <a:pt x="1210" y="15608"/>
                    <a:pt x="0" y="16738"/>
                  </a:cubicBezTo>
                  <a:lnTo>
                    <a:pt x="1976" y="18915"/>
                  </a:lnTo>
                  <a:cubicBezTo>
                    <a:pt x="1976" y="18915"/>
                    <a:pt x="7905" y="13511"/>
                    <a:pt x="8590" y="9398"/>
                  </a:cubicBezTo>
                  <a:cubicBezTo>
                    <a:pt x="9114" y="6091"/>
                    <a:pt x="8429" y="3994"/>
                    <a:pt x="5082" y="1"/>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7"/>
            <p:cNvSpPr/>
            <p:nvPr/>
          </p:nvSpPr>
          <p:spPr>
            <a:xfrm>
              <a:off x="3316065" y="1773830"/>
              <a:ext cx="146952" cy="108808"/>
            </a:xfrm>
            <a:custGeom>
              <a:avLst/>
              <a:gdLst/>
              <a:ahLst/>
              <a:cxnLst/>
              <a:rect l="l" t="t" r="r" b="b"/>
              <a:pathLst>
                <a:path w="9196" h="6809" extrusionOk="0">
                  <a:moveTo>
                    <a:pt x="2420" y="1"/>
                  </a:moveTo>
                  <a:cubicBezTo>
                    <a:pt x="1291" y="606"/>
                    <a:pt x="525" y="1654"/>
                    <a:pt x="0" y="2945"/>
                  </a:cubicBezTo>
                  <a:cubicBezTo>
                    <a:pt x="0" y="2945"/>
                    <a:pt x="2026" y="3477"/>
                    <a:pt x="3791" y="3477"/>
                  </a:cubicBezTo>
                  <a:cubicBezTo>
                    <a:pt x="4253" y="3477"/>
                    <a:pt x="4697" y="3440"/>
                    <a:pt x="5082" y="3348"/>
                  </a:cubicBezTo>
                  <a:cubicBezTo>
                    <a:pt x="5082" y="3348"/>
                    <a:pt x="5929" y="6090"/>
                    <a:pt x="7018" y="6736"/>
                  </a:cubicBezTo>
                  <a:cubicBezTo>
                    <a:pt x="7104" y="6785"/>
                    <a:pt x="7186" y="6808"/>
                    <a:pt x="7265" y="6808"/>
                  </a:cubicBezTo>
                  <a:cubicBezTo>
                    <a:pt x="8149" y="6808"/>
                    <a:pt x="8590" y="3953"/>
                    <a:pt x="8590" y="3953"/>
                  </a:cubicBezTo>
                  <a:cubicBezTo>
                    <a:pt x="8590" y="3953"/>
                    <a:pt x="9074" y="2380"/>
                    <a:pt x="9155" y="1533"/>
                  </a:cubicBezTo>
                  <a:cubicBezTo>
                    <a:pt x="9195" y="1251"/>
                    <a:pt x="9155" y="1049"/>
                    <a:pt x="9074" y="1009"/>
                  </a:cubicBezTo>
                  <a:cubicBezTo>
                    <a:pt x="8994" y="969"/>
                    <a:pt x="8711" y="888"/>
                    <a:pt x="8348" y="807"/>
                  </a:cubicBezTo>
                  <a:cubicBezTo>
                    <a:pt x="7139" y="525"/>
                    <a:pt x="4921" y="122"/>
                    <a:pt x="4558" y="81"/>
                  </a:cubicBezTo>
                  <a:cubicBezTo>
                    <a:pt x="4356" y="1"/>
                    <a:pt x="3307" y="1"/>
                    <a:pt x="2420" y="1"/>
                  </a:cubicBezTo>
                  <a:close/>
                </a:path>
              </a:pathLst>
            </a:custGeom>
            <a:solidFill>
              <a:srgbClr val="ED9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7"/>
            <p:cNvSpPr/>
            <p:nvPr/>
          </p:nvSpPr>
          <p:spPr>
            <a:xfrm>
              <a:off x="3213106" y="1631272"/>
              <a:ext cx="363976" cy="339783"/>
            </a:xfrm>
            <a:custGeom>
              <a:avLst/>
              <a:gdLst/>
              <a:ahLst/>
              <a:cxnLst/>
              <a:rect l="l" t="t" r="r" b="b"/>
              <a:pathLst>
                <a:path w="22777" h="21263" extrusionOk="0">
                  <a:moveTo>
                    <a:pt x="10217" y="1"/>
                  </a:moveTo>
                  <a:cubicBezTo>
                    <a:pt x="8769" y="1"/>
                    <a:pt x="8950" y="3347"/>
                    <a:pt x="8984" y="3760"/>
                  </a:cubicBezTo>
                  <a:cubicBezTo>
                    <a:pt x="8910" y="3353"/>
                    <a:pt x="8327" y="334"/>
                    <a:pt x="6023" y="334"/>
                  </a:cubicBezTo>
                  <a:cubicBezTo>
                    <a:pt x="5814" y="334"/>
                    <a:pt x="5592" y="359"/>
                    <a:pt x="5354" y="412"/>
                  </a:cubicBezTo>
                  <a:cubicBezTo>
                    <a:pt x="2330" y="1058"/>
                    <a:pt x="5072" y="5292"/>
                    <a:pt x="5153" y="5655"/>
                  </a:cubicBezTo>
                  <a:cubicBezTo>
                    <a:pt x="5164" y="5702"/>
                    <a:pt x="5153" y="5723"/>
                    <a:pt x="5120" y="5723"/>
                  </a:cubicBezTo>
                  <a:cubicBezTo>
                    <a:pt x="4923" y="5723"/>
                    <a:pt x="3941" y="4969"/>
                    <a:pt x="2249" y="4244"/>
                  </a:cubicBezTo>
                  <a:cubicBezTo>
                    <a:pt x="1988" y="4135"/>
                    <a:pt x="1744" y="4084"/>
                    <a:pt x="1524" y="4084"/>
                  </a:cubicBezTo>
                  <a:cubicBezTo>
                    <a:pt x="517" y="4084"/>
                    <a:pt x="0" y="5156"/>
                    <a:pt x="596" y="6744"/>
                  </a:cubicBezTo>
                  <a:cubicBezTo>
                    <a:pt x="878" y="7430"/>
                    <a:pt x="1402" y="8277"/>
                    <a:pt x="2249" y="9164"/>
                  </a:cubicBezTo>
                  <a:cubicBezTo>
                    <a:pt x="4266" y="11315"/>
                    <a:pt x="8200" y="11673"/>
                    <a:pt x="10599" y="11673"/>
                  </a:cubicBezTo>
                  <a:cubicBezTo>
                    <a:pt x="11798" y="11673"/>
                    <a:pt x="12614" y="11584"/>
                    <a:pt x="12614" y="11584"/>
                  </a:cubicBezTo>
                  <a:lnTo>
                    <a:pt x="12614" y="11584"/>
                  </a:lnTo>
                  <a:cubicBezTo>
                    <a:pt x="12614" y="11584"/>
                    <a:pt x="12291" y="12632"/>
                    <a:pt x="12896" y="13761"/>
                  </a:cubicBezTo>
                  <a:cubicBezTo>
                    <a:pt x="13501" y="14890"/>
                    <a:pt x="13824" y="16342"/>
                    <a:pt x="13824" y="16342"/>
                  </a:cubicBezTo>
                  <a:lnTo>
                    <a:pt x="13824" y="16665"/>
                  </a:lnTo>
                  <a:cubicBezTo>
                    <a:pt x="14267" y="20779"/>
                    <a:pt x="17332" y="21262"/>
                    <a:pt x="18139" y="21262"/>
                  </a:cubicBezTo>
                  <a:cubicBezTo>
                    <a:pt x="19349" y="21222"/>
                    <a:pt x="21405" y="20658"/>
                    <a:pt x="22535" y="15011"/>
                  </a:cubicBezTo>
                  <a:cubicBezTo>
                    <a:pt x="22777" y="13882"/>
                    <a:pt x="22777" y="12914"/>
                    <a:pt x="22575" y="12067"/>
                  </a:cubicBezTo>
                  <a:cubicBezTo>
                    <a:pt x="21809" y="8841"/>
                    <a:pt x="18381" y="7793"/>
                    <a:pt x="16082" y="6946"/>
                  </a:cubicBezTo>
                  <a:cubicBezTo>
                    <a:pt x="13178" y="5897"/>
                    <a:pt x="13622" y="1985"/>
                    <a:pt x="11122" y="332"/>
                  </a:cubicBezTo>
                  <a:cubicBezTo>
                    <a:pt x="10766" y="100"/>
                    <a:pt x="10467" y="1"/>
                    <a:pt x="10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7"/>
            <p:cNvSpPr/>
            <p:nvPr/>
          </p:nvSpPr>
          <p:spPr>
            <a:xfrm>
              <a:off x="3418529" y="1871787"/>
              <a:ext cx="63169" cy="63185"/>
            </a:xfrm>
            <a:custGeom>
              <a:avLst/>
              <a:gdLst/>
              <a:ahLst/>
              <a:cxnLst/>
              <a:rect l="l" t="t" r="r" b="b"/>
              <a:pathLst>
                <a:path w="3953" h="3954" extrusionOk="0">
                  <a:moveTo>
                    <a:pt x="1977" y="1"/>
                  </a:moveTo>
                  <a:cubicBezTo>
                    <a:pt x="888" y="1"/>
                    <a:pt x="1" y="888"/>
                    <a:pt x="1" y="1977"/>
                  </a:cubicBezTo>
                  <a:cubicBezTo>
                    <a:pt x="1" y="3066"/>
                    <a:pt x="888" y="3953"/>
                    <a:pt x="1977" y="3953"/>
                  </a:cubicBezTo>
                  <a:cubicBezTo>
                    <a:pt x="3066" y="3953"/>
                    <a:pt x="3953" y="3066"/>
                    <a:pt x="3953" y="1977"/>
                  </a:cubicBezTo>
                  <a:cubicBezTo>
                    <a:pt x="3953" y="888"/>
                    <a:pt x="3066" y="1"/>
                    <a:pt x="1977" y="1"/>
                  </a:cubicBezTo>
                  <a:close/>
                </a:path>
              </a:pathLst>
            </a:custGeom>
            <a:solidFill>
              <a:srgbClr val="FFA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p68"/>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41</a:t>
            </a:fld>
            <a:endParaRPr/>
          </a:p>
        </p:txBody>
      </p:sp>
      <p:sp>
        <p:nvSpPr>
          <p:cNvPr id="1252" name="Google Shape;1252;p68"/>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Virtual &amp; augmented reality icon pack</a:t>
            </a:r>
            <a:endParaRPr/>
          </a:p>
        </p:txBody>
      </p:sp>
      <p:grpSp>
        <p:nvGrpSpPr>
          <p:cNvPr id="1253" name="Google Shape;1253;p68"/>
          <p:cNvGrpSpPr/>
          <p:nvPr/>
        </p:nvGrpSpPr>
        <p:grpSpPr>
          <a:xfrm>
            <a:off x="6993320" y="3430414"/>
            <a:ext cx="324205" cy="393979"/>
            <a:chOff x="6993320" y="3430414"/>
            <a:chExt cx="324205" cy="393979"/>
          </a:xfrm>
        </p:grpSpPr>
        <p:sp>
          <p:nvSpPr>
            <p:cNvPr id="1254" name="Google Shape;1254;p68"/>
            <p:cNvSpPr/>
            <p:nvPr/>
          </p:nvSpPr>
          <p:spPr>
            <a:xfrm>
              <a:off x="7097165" y="3430414"/>
              <a:ext cx="116555" cy="185517"/>
            </a:xfrm>
            <a:custGeom>
              <a:avLst/>
              <a:gdLst/>
              <a:ahLst/>
              <a:cxnLst/>
              <a:rect l="l" t="t" r="r" b="b"/>
              <a:pathLst>
                <a:path w="3502" h="5574" extrusionOk="0">
                  <a:moveTo>
                    <a:pt x="1763" y="2787"/>
                  </a:moveTo>
                  <a:cubicBezTo>
                    <a:pt x="2334" y="2787"/>
                    <a:pt x="2787" y="3263"/>
                    <a:pt x="2787" y="3835"/>
                  </a:cubicBezTo>
                  <a:cubicBezTo>
                    <a:pt x="2787" y="4406"/>
                    <a:pt x="2334" y="4883"/>
                    <a:pt x="1763" y="4883"/>
                  </a:cubicBezTo>
                  <a:cubicBezTo>
                    <a:pt x="1167" y="4883"/>
                    <a:pt x="715" y="4406"/>
                    <a:pt x="715" y="3835"/>
                  </a:cubicBezTo>
                  <a:cubicBezTo>
                    <a:pt x="715" y="3263"/>
                    <a:pt x="1167" y="2787"/>
                    <a:pt x="1763" y="2787"/>
                  </a:cubicBezTo>
                  <a:close/>
                  <a:moveTo>
                    <a:pt x="1763" y="1"/>
                  </a:moveTo>
                  <a:cubicBezTo>
                    <a:pt x="1144" y="1"/>
                    <a:pt x="548" y="120"/>
                    <a:pt x="1" y="310"/>
                  </a:cubicBezTo>
                  <a:lnTo>
                    <a:pt x="1" y="3835"/>
                  </a:lnTo>
                  <a:cubicBezTo>
                    <a:pt x="1" y="4787"/>
                    <a:pt x="786" y="5573"/>
                    <a:pt x="1763" y="5573"/>
                  </a:cubicBezTo>
                  <a:cubicBezTo>
                    <a:pt x="2715" y="5573"/>
                    <a:pt x="3501" y="4787"/>
                    <a:pt x="3501" y="3835"/>
                  </a:cubicBezTo>
                  <a:lnTo>
                    <a:pt x="3501" y="310"/>
                  </a:lnTo>
                  <a:cubicBezTo>
                    <a:pt x="2954" y="120"/>
                    <a:pt x="2358" y="1"/>
                    <a:pt x="1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8"/>
            <p:cNvSpPr/>
            <p:nvPr/>
          </p:nvSpPr>
          <p:spPr>
            <a:xfrm>
              <a:off x="7143929" y="3546142"/>
              <a:ext cx="23031" cy="23031"/>
            </a:xfrm>
            <a:custGeom>
              <a:avLst/>
              <a:gdLst/>
              <a:ahLst/>
              <a:cxnLst/>
              <a:rect l="l" t="t" r="r" b="b"/>
              <a:pathLst>
                <a:path w="692" h="692" extrusionOk="0">
                  <a:moveTo>
                    <a:pt x="358" y="1"/>
                  </a:moveTo>
                  <a:cubicBezTo>
                    <a:pt x="144" y="1"/>
                    <a:pt x="1" y="167"/>
                    <a:pt x="1" y="358"/>
                  </a:cubicBezTo>
                  <a:cubicBezTo>
                    <a:pt x="1" y="548"/>
                    <a:pt x="144" y="691"/>
                    <a:pt x="358" y="691"/>
                  </a:cubicBezTo>
                  <a:cubicBezTo>
                    <a:pt x="548" y="691"/>
                    <a:pt x="691" y="548"/>
                    <a:pt x="691" y="358"/>
                  </a:cubicBezTo>
                  <a:cubicBezTo>
                    <a:pt x="691" y="167"/>
                    <a:pt x="548" y="1"/>
                    <a:pt x="3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8"/>
            <p:cNvSpPr/>
            <p:nvPr/>
          </p:nvSpPr>
          <p:spPr>
            <a:xfrm>
              <a:off x="6993320" y="3451816"/>
              <a:ext cx="324205" cy="221961"/>
            </a:xfrm>
            <a:custGeom>
              <a:avLst/>
              <a:gdLst/>
              <a:ahLst/>
              <a:cxnLst/>
              <a:rect l="l" t="t" r="r" b="b"/>
              <a:pathLst>
                <a:path w="9741" h="6669" extrusionOk="0">
                  <a:moveTo>
                    <a:pt x="2430" y="1"/>
                  </a:moveTo>
                  <a:cubicBezTo>
                    <a:pt x="977" y="858"/>
                    <a:pt x="1" y="2430"/>
                    <a:pt x="1" y="4240"/>
                  </a:cubicBezTo>
                  <a:cubicBezTo>
                    <a:pt x="1" y="5121"/>
                    <a:pt x="239" y="5954"/>
                    <a:pt x="644" y="6669"/>
                  </a:cubicBezTo>
                  <a:lnTo>
                    <a:pt x="9098" y="6669"/>
                  </a:lnTo>
                  <a:cubicBezTo>
                    <a:pt x="9503" y="5954"/>
                    <a:pt x="9741" y="5121"/>
                    <a:pt x="9741" y="4240"/>
                  </a:cubicBezTo>
                  <a:cubicBezTo>
                    <a:pt x="9741" y="2430"/>
                    <a:pt x="8765" y="858"/>
                    <a:pt x="7312" y="1"/>
                  </a:cubicBezTo>
                  <a:lnTo>
                    <a:pt x="7312" y="3192"/>
                  </a:lnTo>
                  <a:cubicBezTo>
                    <a:pt x="7312" y="4525"/>
                    <a:pt x="6216" y="5621"/>
                    <a:pt x="4883" y="5621"/>
                  </a:cubicBezTo>
                  <a:cubicBezTo>
                    <a:pt x="3525" y="5621"/>
                    <a:pt x="2430" y="4525"/>
                    <a:pt x="2430" y="3192"/>
                  </a:cubicBezTo>
                  <a:lnTo>
                    <a:pt x="24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8"/>
            <p:cNvSpPr/>
            <p:nvPr/>
          </p:nvSpPr>
          <p:spPr>
            <a:xfrm>
              <a:off x="7031363" y="3696752"/>
              <a:ext cx="248121" cy="57878"/>
            </a:xfrm>
            <a:custGeom>
              <a:avLst/>
              <a:gdLst/>
              <a:ahLst/>
              <a:cxnLst/>
              <a:rect l="l" t="t" r="r" b="b"/>
              <a:pathLst>
                <a:path w="7455" h="1739" extrusionOk="0">
                  <a:moveTo>
                    <a:pt x="1" y="0"/>
                  </a:moveTo>
                  <a:cubicBezTo>
                    <a:pt x="882" y="1072"/>
                    <a:pt x="2240" y="1739"/>
                    <a:pt x="3740" y="1739"/>
                  </a:cubicBezTo>
                  <a:cubicBezTo>
                    <a:pt x="5216" y="1739"/>
                    <a:pt x="6574" y="1072"/>
                    <a:pt x="74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8"/>
            <p:cNvSpPr/>
            <p:nvPr/>
          </p:nvSpPr>
          <p:spPr>
            <a:xfrm>
              <a:off x="7056758" y="3772839"/>
              <a:ext cx="209280" cy="51555"/>
            </a:xfrm>
            <a:custGeom>
              <a:avLst/>
              <a:gdLst/>
              <a:ahLst/>
              <a:cxnLst/>
              <a:rect l="l" t="t" r="r" b="b"/>
              <a:pathLst>
                <a:path w="6288" h="1549" extrusionOk="0">
                  <a:moveTo>
                    <a:pt x="1691" y="1"/>
                  </a:moveTo>
                  <a:lnTo>
                    <a:pt x="1477" y="858"/>
                  </a:lnTo>
                  <a:lnTo>
                    <a:pt x="0" y="858"/>
                  </a:lnTo>
                  <a:lnTo>
                    <a:pt x="0" y="1548"/>
                  </a:lnTo>
                  <a:lnTo>
                    <a:pt x="6287" y="1548"/>
                  </a:lnTo>
                  <a:lnTo>
                    <a:pt x="6287" y="858"/>
                  </a:lnTo>
                  <a:lnTo>
                    <a:pt x="4453" y="858"/>
                  </a:lnTo>
                  <a:lnTo>
                    <a:pt x="4239" y="1"/>
                  </a:lnTo>
                  <a:cubicBezTo>
                    <a:pt x="3834" y="120"/>
                    <a:pt x="3405" y="167"/>
                    <a:pt x="2977" y="167"/>
                  </a:cubicBezTo>
                  <a:cubicBezTo>
                    <a:pt x="2524" y="167"/>
                    <a:pt x="2096" y="120"/>
                    <a:pt x="16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68"/>
          <p:cNvGrpSpPr/>
          <p:nvPr/>
        </p:nvGrpSpPr>
        <p:grpSpPr>
          <a:xfrm>
            <a:off x="3303074" y="2841490"/>
            <a:ext cx="393979" cy="323409"/>
            <a:chOff x="3303074" y="2841490"/>
            <a:chExt cx="393979" cy="323409"/>
          </a:xfrm>
        </p:grpSpPr>
        <p:sp>
          <p:nvSpPr>
            <p:cNvPr id="1260" name="Google Shape;1260;p68"/>
            <p:cNvSpPr/>
            <p:nvPr/>
          </p:nvSpPr>
          <p:spPr>
            <a:xfrm>
              <a:off x="3650258" y="2904896"/>
              <a:ext cx="46795" cy="260003"/>
            </a:xfrm>
            <a:custGeom>
              <a:avLst/>
              <a:gdLst/>
              <a:ahLst/>
              <a:cxnLst/>
              <a:rect l="l" t="t" r="r" b="b"/>
              <a:pathLst>
                <a:path w="1406" h="7812" extrusionOk="0">
                  <a:moveTo>
                    <a:pt x="1405" y="1"/>
                  </a:moveTo>
                  <a:cubicBezTo>
                    <a:pt x="1191" y="120"/>
                    <a:pt x="953" y="191"/>
                    <a:pt x="715" y="191"/>
                  </a:cubicBezTo>
                  <a:lnTo>
                    <a:pt x="0" y="191"/>
                  </a:lnTo>
                  <a:lnTo>
                    <a:pt x="0" y="7812"/>
                  </a:lnTo>
                  <a:cubicBezTo>
                    <a:pt x="810" y="7645"/>
                    <a:pt x="1405" y="6955"/>
                    <a:pt x="1405" y="6097"/>
                  </a:cubicBezTo>
                  <a:lnTo>
                    <a:pt x="14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8"/>
            <p:cNvSpPr/>
            <p:nvPr/>
          </p:nvSpPr>
          <p:spPr>
            <a:xfrm>
              <a:off x="3513927" y="3023786"/>
              <a:ext cx="107003" cy="95953"/>
            </a:xfrm>
            <a:custGeom>
              <a:avLst/>
              <a:gdLst/>
              <a:ahLst/>
              <a:cxnLst/>
              <a:rect l="l" t="t" r="r" b="b"/>
              <a:pathLst>
                <a:path w="3215" h="2883" extrusionOk="0">
                  <a:moveTo>
                    <a:pt x="1596" y="1"/>
                  </a:moveTo>
                  <a:lnTo>
                    <a:pt x="0" y="2216"/>
                  </a:lnTo>
                  <a:lnTo>
                    <a:pt x="357" y="2883"/>
                  </a:lnTo>
                  <a:lnTo>
                    <a:pt x="3215" y="2883"/>
                  </a:lnTo>
                  <a:lnTo>
                    <a:pt x="1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8"/>
            <p:cNvSpPr/>
            <p:nvPr/>
          </p:nvSpPr>
          <p:spPr>
            <a:xfrm>
              <a:off x="3380759" y="3015098"/>
              <a:ext cx="122080" cy="104640"/>
            </a:xfrm>
            <a:custGeom>
              <a:avLst/>
              <a:gdLst/>
              <a:ahLst/>
              <a:cxnLst/>
              <a:rect l="l" t="t" r="r" b="b"/>
              <a:pathLst>
                <a:path w="3668" h="3144" extrusionOk="0">
                  <a:moveTo>
                    <a:pt x="1834" y="0"/>
                  </a:moveTo>
                  <a:lnTo>
                    <a:pt x="0" y="3144"/>
                  </a:lnTo>
                  <a:lnTo>
                    <a:pt x="3668" y="3144"/>
                  </a:lnTo>
                  <a:lnTo>
                    <a:pt x="18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8"/>
            <p:cNvSpPr/>
            <p:nvPr/>
          </p:nvSpPr>
          <p:spPr>
            <a:xfrm>
              <a:off x="3490129" y="2934219"/>
              <a:ext cx="23031" cy="23031"/>
            </a:xfrm>
            <a:custGeom>
              <a:avLst/>
              <a:gdLst/>
              <a:ahLst/>
              <a:cxnLst/>
              <a:rect l="l" t="t" r="r" b="b"/>
              <a:pathLst>
                <a:path w="692" h="692" extrusionOk="0">
                  <a:moveTo>
                    <a:pt x="334" y="1"/>
                  </a:moveTo>
                  <a:cubicBezTo>
                    <a:pt x="143" y="1"/>
                    <a:pt x="1" y="168"/>
                    <a:pt x="1" y="358"/>
                  </a:cubicBezTo>
                  <a:cubicBezTo>
                    <a:pt x="1" y="549"/>
                    <a:pt x="143" y="692"/>
                    <a:pt x="334" y="692"/>
                  </a:cubicBezTo>
                  <a:cubicBezTo>
                    <a:pt x="525" y="692"/>
                    <a:pt x="691" y="549"/>
                    <a:pt x="691" y="358"/>
                  </a:cubicBezTo>
                  <a:cubicBezTo>
                    <a:pt x="691" y="168"/>
                    <a:pt x="525"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8"/>
            <p:cNvSpPr/>
            <p:nvPr/>
          </p:nvSpPr>
          <p:spPr>
            <a:xfrm>
              <a:off x="3303074" y="2841490"/>
              <a:ext cx="393965" cy="247322"/>
            </a:xfrm>
            <a:custGeom>
              <a:avLst/>
              <a:gdLst/>
              <a:ahLst/>
              <a:cxnLst/>
              <a:rect l="l" t="t" r="r" b="b"/>
              <a:pathLst>
                <a:path w="11837" h="7431" extrusionOk="0">
                  <a:moveTo>
                    <a:pt x="5954" y="2096"/>
                  </a:moveTo>
                  <a:cubicBezTo>
                    <a:pt x="6526" y="2096"/>
                    <a:pt x="7002" y="2549"/>
                    <a:pt x="7002" y="3144"/>
                  </a:cubicBezTo>
                  <a:cubicBezTo>
                    <a:pt x="7002" y="3716"/>
                    <a:pt x="6526" y="4168"/>
                    <a:pt x="5954" y="4168"/>
                  </a:cubicBezTo>
                  <a:cubicBezTo>
                    <a:pt x="5382" y="4168"/>
                    <a:pt x="4906" y="3716"/>
                    <a:pt x="4906" y="3144"/>
                  </a:cubicBezTo>
                  <a:cubicBezTo>
                    <a:pt x="4906" y="2549"/>
                    <a:pt x="5382" y="2096"/>
                    <a:pt x="5954" y="2096"/>
                  </a:cubicBezTo>
                  <a:close/>
                  <a:moveTo>
                    <a:pt x="691" y="1"/>
                  </a:moveTo>
                  <a:cubicBezTo>
                    <a:pt x="310" y="1"/>
                    <a:pt x="0" y="310"/>
                    <a:pt x="0" y="691"/>
                  </a:cubicBezTo>
                  <a:cubicBezTo>
                    <a:pt x="0" y="1072"/>
                    <a:pt x="310" y="1382"/>
                    <a:pt x="691" y="1382"/>
                  </a:cubicBezTo>
                  <a:lnTo>
                    <a:pt x="2072" y="1382"/>
                  </a:lnTo>
                  <a:lnTo>
                    <a:pt x="2072" y="7431"/>
                  </a:lnTo>
                  <a:lnTo>
                    <a:pt x="4168" y="3835"/>
                  </a:lnTo>
                  <a:lnTo>
                    <a:pt x="5954" y="7026"/>
                  </a:lnTo>
                  <a:lnTo>
                    <a:pt x="8026" y="4192"/>
                  </a:lnTo>
                  <a:lnTo>
                    <a:pt x="9741" y="7264"/>
                  </a:lnTo>
                  <a:lnTo>
                    <a:pt x="9741" y="1382"/>
                  </a:lnTo>
                  <a:lnTo>
                    <a:pt x="11146" y="1382"/>
                  </a:lnTo>
                  <a:cubicBezTo>
                    <a:pt x="11527" y="1382"/>
                    <a:pt x="11836" y="1072"/>
                    <a:pt x="11836" y="691"/>
                  </a:cubicBezTo>
                  <a:cubicBezTo>
                    <a:pt x="11836" y="310"/>
                    <a:pt x="11527" y="1"/>
                    <a:pt x="11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8"/>
            <p:cNvSpPr/>
            <p:nvPr/>
          </p:nvSpPr>
          <p:spPr>
            <a:xfrm>
              <a:off x="3303074" y="2904896"/>
              <a:ext cx="45996" cy="260003"/>
            </a:xfrm>
            <a:custGeom>
              <a:avLst/>
              <a:gdLst/>
              <a:ahLst/>
              <a:cxnLst/>
              <a:rect l="l" t="t" r="r" b="b"/>
              <a:pathLst>
                <a:path w="1382" h="7812" extrusionOk="0">
                  <a:moveTo>
                    <a:pt x="0" y="1"/>
                  </a:moveTo>
                  <a:lnTo>
                    <a:pt x="0" y="6097"/>
                  </a:lnTo>
                  <a:cubicBezTo>
                    <a:pt x="0" y="6955"/>
                    <a:pt x="596" y="7645"/>
                    <a:pt x="1382" y="7812"/>
                  </a:cubicBezTo>
                  <a:lnTo>
                    <a:pt x="1382" y="7502"/>
                  </a:lnTo>
                  <a:lnTo>
                    <a:pt x="1382" y="191"/>
                  </a:lnTo>
                  <a:lnTo>
                    <a:pt x="691" y="191"/>
                  </a:lnTo>
                  <a:cubicBezTo>
                    <a:pt x="429" y="191"/>
                    <a:pt x="191" y="120"/>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 name="Google Shape;1266;p68"/>
          <p:cNvGrpSpPr/>
          <p:nvPr/>
        </p:nvGrpSpPr>
        <p:grpSpPr>
          <a:xfrm>
            <a:off x="3303074" y="2203438"/>
            <a:ext cx="393965" cy="370973"/>
            <a:chOff x="3303074" y="2203438"/>
            <a:chExt cx="393965" cy="370973"/>
          </a:xfrm>
        </p:grpSpPr>
        <p:sp>
          <p:nvSpPr>
            <p:cNvPr id="1267" name="Google Shape;1267;p68"/>
            <p:cNvSpPr/>
            <p:nvPr/>
          </p:nvSpPr>
          <p:spPr>
            <a:xfrm>
              <a:off x="3326073" y="2365930"/>
              <a:ext cx="347969" cy="208482"/>
            </a:xfrm>
            <a:custGeom>
              <a:avLst/>
              <a:gdLst/>
              <a:ahLst/>
              <a:cxnLst/>
              <a:rect l="l" t="t" r="r" b="b"/>
              <a:pathLst>
                <a:path w="10455" h="6264" extrusionOk="0">
                  <a:moveTo>
                    <a:pt x="5215" y="691"/>
                  </a:moveTo>
                  <a:cubicBezTo>
                    <a:pt x="6001" y="691"/>
                    <a:pt x="6620" y="1310"/>
                    <a:pt x="6620" y="2096"/>
                  </a:cubicBezTo>
                  <a:cubicBezTo>
                    <a:pt x="6620" y="2858"/>
                    <a:pt x="6001" y="3477"/>
                    <a:pt x="5215" y="3477"/>
                  </a:cubicBezTo>
                  <a:cubicBezTo>
                    <a:pt x="4453" y="3477"/>
                    <a:pt x="3834" y="2858"/>
                    <a:pt x="3834" y="2096"/>
                  </a:cubicBezTo>
                  <a:cubicBezTo>
                    <a:pt x="3834" y="1310"/>
                    <a:pt x="4453" y="691"/>
                    <a:pt x="5215" y="691"/>
                  </a:cubicBezTo>
                  <a:close/>
                  <a:moveTo>
                    <a:pt x="2429" y="0"/>
                  </a:moveTo>
                  <a:lnTo>
                    <a:pt x="2429" y="2096"/>
                  </a:lnTo>
                  <a:cubicBezTo>
                    <a:pt x="2429" y="2524"/>
                    <a:pt x="2524" y="2929"/>
                    <a:pt x="2715" y="3286"/>
                  </a:cubicBezTo>
                  <a:lnTo>
                    <a:pt x="691" y="4310"/>
                  </a:lnTo>
                  <a:lnTo>
                    <a:pt x="691" y="5573"/>
                  </a:lnTo>
                  <a:lnTo>
                    <a:pt x="0" y="5573"/>
                  </a:lnTo>
                  <a:lnTo>
                    <a:pt x="0" y="6263"/>
                  </a:lnTo>
                  <a:lnTo>
                    <a:pt x="2096" y="6263"/>
                  </a:lnTo>
                  <a:lnTo>
                    <a:pt x="2096" y="5573"/>
                  </a:lnTo>
                  <a:lnTo>
                    <a:pt x="1381" y="5573"/>
                  </a:lnTo>
                  <a:lnTo>
                    <a:pt x="1381" y="4739"/>
                  </a:lnTo>
                  <a:lnTo>
                    <a:pt x="3096" y="3882"/>
                  </a:lnTo>
                  <a:cubicBezTo>
                    <a:pt x="3596" y="4477"/>
                    <a:pt x="4382" y="4882"/>
                    <a:pt x="5215" y="4882"/>
                  </a:cubicBezTo>
                  <a:cubicBezTo>
                    <a:pt x="6073" y="4882"/>
                    <a:pt x="6835" y="4477"/>
                    <a:pt x="7335" y="3882"/>
                  </a:cubicBezTo>
                  <a:lnTo>
                    <a:pt x="9050" y="4739"/>
                  </a:lnTo>
                  <a:lnTo>
                    <a:pt x="9050" y="5573"/>
                  </a:lnTo>
                  <a:lnTo>
                    <a:pt x="8359" y="5573"/>
                  </a:lnTo>
                  <a:lnTo>
                    <a:pt x="8359" y="6263"/>
                  </a:lnTo>
                  <a:lnTo>
                    <a:pt x="10455" y="6263"/>
                  </a:lnTo>
                  <a:lnTo>
                    <a:pt x="10455" y="5573"/>
                  </a:lnTo>
                  <a:lnTo>
                    <a:pt x="9740" y="5573"/>
                  </a:lnTo>
                  <a:lnTo>
                    <a:pt x="9740" y="4310"/>
                  </a:lnTo>
                  <a:lnTo>
                    <a:pt x="7740" y="3286"/>
                  </a:lnTo>
                  <a:cubicBezTo>
                    <a:pt x="7906" y="2929"/>
                    <a:pt x="8002" y="2524"/>
                    <a:pt x="8002" y="2096"/>
                  </a:cubicBezTo>
                  <a:lnTo>
                    <a:pt x="80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8"/>
            <p:cNvSpPr/>
            <p:nvPr/>
          </p:nvSpPr>
          <p:spPr>
            <a:xfrm>
              <a:off x="3303074" y="2203438"/>
              <a:ext cx="393965" cy="173602"/>
            </a:xfrm>
            <a:custGeom>
              <a:avLst/>
              <a:gdLst/>
              <a:ahLst/>
              <a:cxnLst/>
              <a:rect l="l" t="t" r="r" b="b"/>
              <a:pathLst>
                <a:path w="11837" h="5216" extrusionOk="0">
                  <a:moveTo>
                    <a:pt x="0" y="0"/>
                  </a:moveTo>
                  <a:lnTo>
                    <a:pt x="0" y="691"/>
                  </a:lnTo>
                  <a:lnTo>
                    <a:pt x="691" y="691"/>
                  </a:lnTo>
                  <a:lnTo>
                    <a:pt x="691" y="1739"/>
                  </a:lnTo>
                  <a:lnTo>
                    <a:pt x="0" y="1739"/>
                  </a:lnTo>
                  <a:lnTo>
                    <a:pt x="0" y="4168"/>
                  </a:lnTo>
                  <a:cubicBezTo>
                    <a:pt x="0" y="4763"/>
                    <a:pt x="453" y="5215"/>
                    <a:pt x="1024" y="5215"/>
                  </a:cubicBezTo>
                  <a:cubicBezTo>
                    <a:pt x="1620" y="5215"/>
                    <a:pt x="2072" y="4763"/>
                    <a:pt x="2072" y="4168"/>
                  </a:cubicBezTo>
                  <a:lnTo>
                    <a:pt x="2072" y="3477"/>
                  </a:lnTo>
                  <a:lnTo>
                    <a:pt x="3120" y="3477"/>
                  </a:lnTo>
                  <a:lnTo>
                    <a:pt x="3120" y="4168"/>
                  </a:lnTo>
                  <a:lnTo>
                    <a:pt x="8693" y="4168"/>
                  </a:lnTo>
                  <a:lnTo>
                    <a:pt x="8693" y="3477"/>
                  </a:lnTo>
                  <a:lnTo>
                    <a:pt x="9741" y="3477"/>
                  </a:lnTo>
                  <a:lnTo>
                    <a:pt x="9741" y="4168"/>
                  </a:lnTo>
                  <a:cubicBezTo>
                    <a:pt x="9741" y="4763"/>
                    <a:pt x="10217" y="5215"/>
                    <a:pt x="10788" y="5215"/>
                  </a:cubicBezTo>
                  <a:cubicBezTo>
                    <a:pt x="11360" y="5215"/>
                    <a:pt x="11836" y="4763"/>
                    <a:pt x="11836" y="4168"/>
                  </a:cubicBezTo>
                  <a:lnTo>
                    <a:pt x="11836" y="1739"/>
                  </a:lnTo>
                  <a:lnTo>
                    <a:pt x="11146" y="1739"/>
                  </a:lnTo>
                  <a:lnTo>
                    <a:pt x="11146" y="691"/>
                  </a:lnTo>
                  <a:lnTo>
                    <a:pt x="11836" y="691"/>
                  </a:lnTo>
                  <a:lnTo>
                    <a:pt x="11836" y="0"/>
                  </a:lnTo>
                  <a:lnTo>
                    <a:pt x="9741" y="0"/>
                  </a:lnTo>
                  <a:lnTo>
                    <a:pt x="9741" y="691"/>
                  </a:lnTo>
                  <a:lnTo>
                    <a:pt x="10431" y="691"/>
                  </a:lnTo>
                  <a:lnTo>
                    <a:pt x="10431" y="1739"/>
                  </a:lnTo>
                  <a:lnTo>
                    <a:pt x="9741" y="1739"/>
                  </a:lnTo>
                  <a:lnTo>
                    <a:pt x="9741" y="2786"/>
                  </a:lnTo>
                  <a:lnTo>
                    <a:pt x="7859" y="2786"/>
                  </a:lnTo>
                  <a:lnTo>
                    <a:pt x="7169" y="1381"/>
                  </a:lnTo>
                  <a:lnTo>
                    <a:pt x="4644" y="1381"/>
                  </a:lnTo>
                  <a:lnTo>
                    <a:pt x="3954" y="2786"/>
                  </a:lnTo>
                  <a:lnTo>
                    <a:pt x="2072" y="2786"/>
                  </a:lnTo>
                  <a:lnTo>
                    <a:pt x="2072" y="1739"/>
                  </a:lnTo>
                  <a:lnTo>
                    <a:pt x="1382" y="1739"/>
                  </a:lnTo>
                  <a:lnTo>
                    <a:pt x="1382" y="691"/>
                  </a:lnTo>
                  <a:lnTo>
                    <a:pt x="2072" y="691"/>
                  </a:lnTo>
                  <a:lnTo>
                    <a:pt x="20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8"/>
            <p:cNvSpPr/>
            <p:nvPr/>
          </p:nvSpPr>
          <p:spPr>
            <a:xfrm>
              <a:off x="3476650" y="2411895"/>
              <a:ext cx="46795" cy="46795"/>
            </a:xfrm>
            <a:custGeom>
              <a:avLst/>
              <a:gdLst/>
              <a:ahLst/>
              <a:cxnLst/>
              <a:rect l="l" t="t" r="r" b="b"/>
              <a:pathLst>
                <a:path w="1406" h="1406" extrusionOk="0">
                  <a:moveTo>
                    <a:pt x="691" y="0"/>
                  </a:moveTo>
                  <a:cubicBezTo>
                    <a:pt x="310" y="0"/>
                    <a:pt x="1" y="310"/>
                    <a:pt x="1" y="715"/>
                  </a:cubicBezTo>
                  <a:cubicBezTo>
                    <a:pt x="1" y="1096"/>
                    <a:pt x="310" y="1405"/>
                    <a:pt x="691" y="1405"/>
                  </a:cubicBezTo>
                  <a:cubicBezTo>
                    <a:pt x="1072" y="1405"/>
                    <a:pt x="1406" y="1096"/>
                    <a:pt x="1406" y="715"/>
                  </a:cubicBezTo>
                  <a:cubicBezTo>
                    <a:pt x="1406" y="310"/>
                    <a:pt x="1072" y="0"/>
                    <a:pt x="6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68"/>
          <p:cNvGrpSpPr/>
          <p:nvPr/>
        </p:nvGrpSpPr>
        <p:grpSpPr>
          <a:xfrm>
            <a:off x="2553143" y="2197081"/>
            <a:ext cx="393932" cy="383662"/>
            <a:chOff x="2553143" y="2197081"/>
            <a:chExt cx="393932" cy="383662"/>
          </a:xfrm>
        </p:grpSpPr>
        <p:sp>
          <p:nvSpPr>
            <p:cNvPr id="1271" name="Google Shape;1271;p68"/>
            <p:cNvSpPr/>
            <p:nvPr/>
          </p:nvSpPr>
          <p:spPr>
            <a:xfrm>
              <a:off x="2679954" y="2239884"/>
              <a:ext cx="58677" cy="93557"/>
            </a:xfrm>
            <a:custGeom>
              <a:avLst/>
              <a:gdLst/>
              <a:ahLst/>
              <a:cxnLst/>
              <a:rect l="l" t="t" r="r" b="b"/>
              <a:pathLst>
                <a:path w="1763" h="2811" extrusionOk="0">
                  <a:moveTo>
                    <a:pt x="0" y="1"/>
                  </a:moveTo>
                  <a:lnTo>
                    <a:pt x="0" y="2120"/>
                  </a:lnTo>
                  <a:lnTo>
                    <a:pt x="1763" y="2811"/>
                  </a:lnTo>
                  <a:lnTo>
                    <a:pt x="1763" y="715"/>
                  </a:lnTo>
                  <a:lnTo>
                    <a:pt x="215" y="96"/>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8"/>
            <p:cNvSpPr/>
            <p:nvPr/>
          </p:nvSpPr>
          <p:spPr>
            <a:xfrm>
              <a:off x="2692635" y="2197081"/>
              <a:ext cx="114958" cy="46795"/>
            </a:xfrm>
            <a:custGeom>
              <a:avLst/>
              <a:gdLst/>
              <a:ahLst/>
              <a:cxnLst/>
              <a:rect l="l" t="t" r="r" b="b"/>
              <a:pathLst>
                <a:path w="3454" h="1406" extrusionOk="0">
                  <a:moveTo>
                    <a:pt x="1715" y="1"/>
                  </a:moveTo>
                  <a:lnTo>
                    <a:pt x="0" y="691"/>
                  </a:lnTo>
                  <a:lnTo>
                    <a:pt x="119" y="763"/>
                  </a:lnTo>
                  <a:lnTo>
                    <a:pt x="1715" y="1406"/>
                  </a:lnTo>
                  <a:lnTo>
                    <a:pt x="3334" y="763"/>
                  </a:lnTo>
                  <a:lnTo>
                    <a:pt x="3454" y="691"/>
                  </a:lnTo>
                  <a:lnTo>
                    <a:pt x="17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8"/>
            <p:cNvSpPr/>
            <p:nvPr/>
          </p:nvSpPr>
          <p:spPr>
            <a:xfrm>
              <a:off x="2761600" y="2240683"/>
              <a:ext cx="57878" cy="92758"/>
            </a:xfrm>
            <a:custGeom>
              <a:avLst/>
              <a:gdLst/>
              <a:ahLst/>
              <a:cxnLst/>
              <a:rect l="l" t="t" r="r" b="b"/>
              <a:pathLst>
                <a:path w="1739" h="2787" extrusionOk="0">
                  <a:moveTo>
                    <a:pt x="1739" y="0"/>
                  </a:moveTo>
                  <a:lnTo>
                    <a:pt x="1524" y="96"/>
                  </a:lnTo>
                  <a:lnTo>
                    <a:pt x="0" y="691"/>
                  </a:lnTo>
                  <a:lnTo>
                    <a:pt x="0" y="2787"/>
                  </a:lnTo>
                  <a:lnTo>
                    <a:pt x="1739" y="2096"/>
                  </a:lnTo>
                  <a:lnTo>
                    <a:pt x="1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8"/>
            <p:cNvSpPr/>
            <p:nvPr/>
          </p:nvSpPr>
          <p:spPr>
            <a:xfrm>
              <a:off x="2553143" y="2206600"/>
              <a:ext cx="80876" cy="225922"/>
            </a:xfrm>
            <a:custGeom>
              <a:avLst/>
              <a:gdLst/>
              <a:ahLst/>
              <a:cxnLst/>
              <a:rect l="l" t="t" r="r" b="b"/>
              <a:pathLst>
                <a:path w="2430" h="6788" extrusionOk="0">
                  <a:moveTo>
                    <a:pt x="667" y="0"/>
                  </a:moveTo>
                  <a:lnTo>
                    <a:pt x="0" y="191"/>
                  </a:lnTo>
                  <a:lnTo>
                    <a:pt x="1739" y="6787"/>
                  </a:lnTo>
                  <a:lnTo>
                    <a:pt x="2429" y="6621"/>
                  </a:lnTo>
                  <a:lnTo>
                    <a:pt x="6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8"/>
            <p:cNvSpPr/>
            <p:nvPr/>
          </p:nvSpPr>
          <p:spPr>
            <a:xfrm>
              <a:off x="2662514" y="2346093"/>
              <a:ext cx="40472" cy="75352"/>
            </a:xfrm>
            <a:custGeom>
              <a:avLst/>
              <a:gdLst/>
              <a:ahLst/>
              <a:cxnLst/>
              <a:rect l="l" t="t" r="r" b="b"/>
              <a:pathLst>
                <a:path w="1216" h="2264" extrusionOk="0">
                  <a:moveTo>
                    <a:pt x="667" y="1"/>
                  </a:moveTo>
                  <a:lnTo>
                    <a:pt x="0" y="167"/>
                  </a:lnTo>
                  <a:lnTo>
                    <a:pt x="548" y="2263"/>
                  </a:lnTo>
                  <a:lnTo>
                    <a:pt x="1215" y="2073"/>
                  </a:lnTo>
                  <a:lnTo>
                    <a:pt x="6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8"/>
            <p:cNvSpPr/>
            <p:nvPr/>
          </p:nvSpPr>
          <p:spPr>
            <a:xfrm>
              <a:off x="2785364" y="2346093"/>
              <a:ext cx="40472" cy="75352"/>
            </a:xfrm>
            <a:custGeom>
              <a:avLst/>
              <a:gdLst/>
              <a:ahLst/>
              <a:cxnLst/>
              <a:rect l="l" t="t" r="r" b="b"/>
              <a:pathLst>
                <a:path w="1216" h="2264" extrusionOk="0">
                  <a:moveTo>
                    <a:pt x="548" y="1"/>
                  </a:moveTo>
                  <a:lnTo>
                    <a:pt x="1" y="2096"/>
                  </a:lnTo>
                  <a:lnTo>
                    <a:pt x="668" y="2263"/>
                  </a:lnTo>
                  <a:lnTo>
                    <a:pt x="1215" y="167"/>
                  </a:lnTo>
                  <a:lnTo>
                    <a:pt x="5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8"/>
            <p:cNvSpPr/>
            <p:nvPr/>
          </p:nvSpPr>
          <p:spPr>
            <a:xfrm>
              <a:off x="2855127" y="2206600"/>
              <a:ext cx="80078" cy="226720"/>
            </a:xfrm>
            <a:custGeom>
              <a:avLst/>
              <a:gdLst/>
              <a:ahLst/>
              <a:cxnLst/>
              <a:rect l="l" t="t" r="r" b="b"/>
              <a:pathLst>
                <a:path w="2406" h="6812" extrusionOk="0">
                  <a:moveTo>
                    <a:pt x="1739" y="0"/>
                  </a:moveTo>
                  <a:lnTo>
                    <a:pt x="0" y="6621"/>
                  </a:lnTo>
                  <a:lnTo>
                    <a:pt x="667" y="6811"/>
                  </a:lnTo>
                  <a:lnTo>
                    <a:pt x="2406" y="191"/>
                  </a:lnTo>
                  <a:lnTo>
                    <a:pt x="1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8"/>
            <p:cNvSpPr/>
            <p:nvPr/>
          </p:nvSpPr>
          <p:spPr>
            <a:xfrm>
              <a:off x="2598309" y="2464983"/>
              <a:ext cx="303603" cy="57113"/>
            </a:xfrm>
            <a:custGeom>
              <a:avLst/>
              <a:gdLst/>
              <a:ahLst/>
              <a:cxnLst/>
              <a:rect l="l" t="t" r="r" b="b"/>
              <a:pathLst>
                <a:path w="9122" h="1716" extrusionOk="0">
                  <a:moveTo>
                    <a:pt x="858" y="1"/>
                  </a:moveTo>
                  <a:lnTo>
                    <a:pt x="1" y="1715"/>
                  </a:lnTo>
                  <a:lnTo>
                    <a:pt x="9121" y="1715"/>
                  </a:lnTo>
                  <a:lnTo>
                    <a:pt x="82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8"/>
            <p:cNvSpPr/>
            <p:nvPr/>
          </p:nvSpPr>
          <p:spPr>
            <a:xfrm>
              <a:off x="2553143" y="2545829"/>
              <a:ext cx="393932" cy="34913"/>
            </a:xfrm>
            <a:custGeom>
              <a:avLst/>
              <a:gdLst/>
              <a:ahLst/>
              <a:cxnLst/>
              <a:rect l="l" t="t" r="r" b="b"/>
              <a:pathLst>
                <a:path w="11836" h="1049" extrusionOk="0">
                  <a:moveTo>
                    <a:pt x="0" y="1"/>
                  </a:moveTo>
                  <a:lnTo>
                    <a:pt x="0" y="1049"/>
                  </a:lnTo>
                  <a:lnTo>
                    <a:pt x="11836" y="1049"/>
                  </a:lnTo>
                  <a:lnTo>
                    <a:pt x="118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1280;p68"/>
          <p:cNvGrpSpPr/>
          <p:nvPr/>
        </p:nvGrpSpPr>
        <p:grpSpPr>
          <a:xfrm>
            <a:off x="2553143" y="2805843"/>
            <a:ext cx="393932" cy="394730"/>
            <a:chOff x="2553143" y="2805843"/>
            <a:chExt cx="393932" cy="394730"/>
          </a:xfrm>
        </p:grpSpPr>
        <p:sp>
          <p:nvSpPr>
            <p:cNvPr id="1281" name="Google Shape;1281;p68"/>
            <p:cNvSpPr/>
            <p:nvPr/>
          </p:nvSpPr>
          <p:spPr>
            <a:xfrm>
              <a:off x="2691837" y="2978619"/>
              <a:ext cx="46795" cy="76916"/>
            </a:xfrm>
            <a:custGeom>
              <a:avLst/>
              <a:gdLst/>
              <a:ahLst/>
              <a:cxnLst/>
              <a:rect l="l" t="t" r="r" b="b"/>
              <a:pathLst>
                <a:path w="1406" h="2311" extrusionOk="0">
                  <a:moveTo>
                    <a:pt x="1" y="1"/>
                  </a:moveTo>
                  <a:lnTo>
                    <a:pt x="1" y="1763"/>
                  </a:lnTo>
                  <a:lnTo>
                    <a:pt x="1406" y="2311"/>
                  </a:lnTo>
                  <a:lnTo>
                    <a:pt x="1406" y="548"/>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8"/>
            <p:cNvSpPr/>
            <p:nvPr/>
          </p:nvSpPr>
          <p:spPr>
            <a:xfrm>
              <a:off x="2761600" y="2978619"/>
              <a:ext cx="45996" cy="76916"/>
            </a:xfrm>
            <a:custGeom>
              <a:avLst/>
              <a:gdLst/>
              <a:ahLst/>
              <a:cxnLst/>
              <a:rect l="l" t="t" r="r" b="b"/>
              <a:pathLst>
                <a:path w="1382" h="2311" extrusionOk="0">
                  <a:moveTo>
                    <a:pt x="1382" y="1"/>
                  </a:moveTo>
                  <a:lnTo>
                    <a:pt x="0" y="548"/>
                  </a:lnTo>
                  <a:lnTo>
                    <a:pt x="0" y="2311"/>
                  </a:lnTo>
                  <a:lnTo>
                    <a:pt x="1382" y="1763"/>
                  </a:lnTo>
                  <a:lnTo>
                    <a:pt x="13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8"/>
            <p:cNvSpPr/>
            <p:nvPr/>
          </p:nvSpPr>
          <p:spPr>
            <a:xfrm>
              <a:off x="2711641" y="2946134"/>
              <a:ext cx="76916" cy="30919"/>
            </a:xfrm>
            <a:custGeom>
              <a:avLst/>
              <a:gdLst/>
              <a:ahLst/>
              <a:cxnLst/>
              <a:rect l="l" t="t" r="r" b="b"/>
              <a:pathLst>
                <a:path w="2311" h="929" extrusionOk="0">
                  <a:moveTo>
                    <a:pt x="1144" y="0"/>
                  </a:moveTo>
                  <a:lnTo>
                    <a:pt x="1" y="453"/>
                  </a:lnTo>
                  <a:lnTo>
                    <a:pt x="1144" y="929"/>
                  </a:lnTo>
                  <a:lnTo>
                    <a:pt x="2311" y="453"/>
                  </a:lnTo>
                  <a:lnTo>
                    <a:pt x="11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8"/>
            <p:cNvSpPr/>
            <p:nvPr/>
          </p:nvSpPr>
          <p:spPr>
            <a:xfrm>
              <a:off x="2553143" y="2805843"/>
              <a:ext cx="393932" cy="394730"/>
            </a:xfrm>
            <a:custGeom>
              <a:avLst/>
              <a:gdLst/>
              <a:ahLst/>
              <a:cxnLst/>
              <a:rect l="l" t="t" r="r" b="b"/>
              <a:pathLst>
                <a:path w="11836" h="11860" extrusionOk="0">
                  <a:moveTo>
                    <a:pt x="5906" y="3453"/>
                  </a:moveTo>
                  <a:lnTo>
                    <a:pt x="8359" y="4429"/>
                  </a:lnTo>
                  <a:lnTo>
                    <a:pt x="8359" y="7430"/>
                  </a:lnTo>
                  <a:lnTo>
                    <a:pt x="5906" y="8406"/>
                  </a:lnTo>
                  <a:lnTo>
                    <a:pt x="3477" y="7430"/>
                  </a:lnTo>
                  <a:lnTo>
                    <a:pt x="3477" y="4429"/>
                  </a:lnTo>
                  <a:lnTo>
                    <a:pt x="5906" y="3453"/>
                  </a:lnTo>
                  <a:close/>
                  <a:moveTo>
                    <a:pt x="4858" y="0"/>
                  </a:moveTo>
                  <a:lnTo>
                    <a:pt x="4858" y="1524"/>
                  </a:lnTo>
                  <a:cubicBezTo>
                    <a:pt x="4406" y="1643"/>
                    <a:pt x="3953" y="1810"/>
                    <a:pt x="3525" y="2072"/>
                  </a:cubicBezTo>
                  <a:lnTo>
                    <a:pt x="2453" y="1000"/>
                  </a:lnTo>
                  <a:lnTo>
                    <a:pt x="976" y="2477"/>
                  </a:lnTo>
                  <a:lnTo>
                    <a:pt x="2048" y="3548"/>
                  </a:lnTo>
                  <a:cubicBezTo>
                    <a:pt x="1810" y="3953"/>
                    <a:pt x="1619" y="4406"/>
                    <a:pt x="1500" y="4882"/>
                  </a:cubicBezTo>
                  <a:lnTo>
                    <a:pt x="0" y="4882"/>
                  </a:lnTo>
                  <a:lnTo>
                    <a:pt x="0" y="6978"/>
                  </a:lnTo>
                  <a:lnTo>
                    <a:pt x="1500" y="6978"/>
                  </a:lnTo>
                  <a:cubicBezTo>
                    <a:pt x="1619" y="7454"/>
                    <a:pt x="1810" y="7906"/>
                    <a:pt x="2048" y="8311"/>
                  </a:cubicBezTo>
                  <a:lnTo>
                    <a:pt x="976" y="9383"/>
                  </a:lnTo>
                  <a:lnTo>
                    <a:pt x="2453" y="10859"/>
                  </a:lnTo>
                  <a:lnTo>
                    <a:pt x="3525" y="9788"/>
                  </a:lnTo>
                  <a:cubicBezTo>
                    <a:pt x="3953" y="10050"/>
                    <a:pt x="4406" y="10216"/>
                    <a:pt x="4858" y="10335"/>
                  </a:cubicBezTo>
                  <a:lnTo>
                    <a:pt x="4858" y="11860"/>
                  </a:lnTo>
                  <a:lnTo>
                    <a:pt x="6954" y="11860"/>
                  </a:lnTo>
                  <a:lnTo>
                    <a:pt x="6954" y="10335"/>
                  </a:lnTo>
                  <a:cubicBezTo>
                    <a:pt x="7430" y="10216"/>
                    <a:pt x="7883" y="10050"/>
                    <a:pt x="8288" y="9788"/>
                  </a:cubicBezTo>
                  <a:lnTo>
                    <a:pt x="9359" y="10859"/>
                  </a:lnTo>
                  <a:lnTo>
                    <a:pt x="10836" y="9383"/>
                  </a:lnTo>
                  <a:lnTo>
                    <a:pt x="9764" y="8311"/>
                  </a:lnTo>
                  <a:cubicBezTo>
                    <a:pt x="10026" y="7906"/>
                    <a:pt x="10216" y="7454"/>
                    <a:pt x="10312" y="6978"/>
                  </a:cubicBezTo>
                  <a:lnTo>
                    <a:pt x="11836" y="6978"/>
                  </a:lnTo>
                  <a:lnTo>
                    <a:pt x="11836" y="4882"/>
                  </a:lnTo>
                  <a:lnTo>
                    <a:pt x="10312" y="4882"/>
                  </a:lnTo>
                  <a:cubicBezTo>
                    <a:pt x="10216" y="4406"/>
                    <a:pt x="10026" y="3953"/>
                    <a:pt x="9764" y="3548"/>
                  </a:cubicBezTo>
                  <a:lnTo>
                    <a:pt x="10836" y="2477"/>
                  </a:lnTo>
                  <a:lnTo>
                    <a:pt x="9359" y="1000"/>
                  </a:lnTo>
                  <a:lnTo>
                    <a:pt x="8288" y="2072"/>
                  </a:lnTo>
                  <a:cubicBezTo>
                    <a:pt x="7883" y="1810"/>
                    <a:pt x="7430" y="1643"/>
                    <a:pt x="6954" y="1524"/>
                  </a:cubicBezTo>
                  <a:lnTo>
                    <a:pt x="69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285;p68"/>
          <p:cNvGrpSpPr/>
          <p:nvPr/>
        </p:nvGrpSpPr>
        <p:grpSpPr>
          <a:xfrm>
            <a:off x="2553143" y="3430414"/>
            <a:ext cx="393946" cy="393979"/>
            <a:chOff x="2553143" y="3430414"/>
            <a:chExt cx="393946" cy="393979"/>
          </a:xfrm>
        </p:grpSpPr>
        <p:sp>
          <p:nvSpPr>
            <p:cNvPr id="1286" name="Google Shape;1286;p68"/>
            <p:cNvSpPr/>
            <p:nvPr/>
          </p:nvSpPr>
          <p:spPr>
            <a:xfrm>
              <a:off x="2900293" y="3534260"/>
              <a:ext cx="46795" cy="69793"/>
            </a:xfrm>
            <a:custGeom>
              <a:avLst/>
              <a:gdLst/>
              <a:ahLst/>
              <a:cxnLst/>
              <a:rect l="l" t="t" r="r" b="b"/>
              <a:pathLst>
                <a:path w="1406" h="2097" extrusionOk="0">
                  <a:moveTo>
                    <a:pt x="1" y="0"/>
                  </a:moveTo>
                  <a:lnTo>
                    <a:pt x="1" y="2096"/>
                  </a:lnTo>
                  <a:lnTo>
                    <a:pt x="715" y="2096"/>
                  </a:lnTo>
                  <a:lnTo>
                    <a:pt x="715" y="1405"/>
                  </a:lnTo>
                  <a:lnTo>
                    <a:pt x="1406" y="1405"/>
                  </a:lnTo>
                  <a:lnTo>
                    <a:pt x="1406" y="715"/>
                  </a:lnTo>
                  <a:lnTo>
                    <a:pt x="715" y="715"/>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8"/>
            <p:cNvSpPr/>
            <p:nvPr/>
          </p:nvSpPr>
          <p:spPr>
            <a:xfrm>
              <a:off x="2900293" y="3650787"/>
              <a:ext cx="46795" cy="69760"/>
            </a:xfrm>
            <a:custGeom>
              <a:avLst/>
              <a:gdLst/>
              <a:ahLst/>
              <a:cxnLst/>
              <a:rect l="l" t="t" r="r" b="b"/>
              <a:pathLst>
                <a:path w="1406" h="2096" extrusionOk="0">
                  <a:moveTo>
                    <a:pt x="1" y="0"/>
                  </a:moveTo>
                  <a:lnTo>
                    <a:pt x="1" y="2096"/>
                  </a:lnTo>
                  <a:lnTo>
                    <a:pt x="715" y="2096"/>
                  </a:lnTo>
                  <a:lnTo>
                    <a:pt x="715" y="1381"/>
                  </a:lnTo>
                  <a:lnTo>
                    <a:pt x="1406" y="1381"/>
                  </a:lnTo>
                  <a:lnTo>
                    <a:pt x="1406" y="691"/>
                  </a:lnTo>
                  <a:lnTo>
                    <a:pt x="715" y="691"/>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8"/>
            <p:cNvSpPr/>
            <p:nvPr/>
          </p:nvSpPr>
          <p:spPr>
            <a:xfrm>
              <a:off x="2553143" y="3534260"/>
              <a:ext cx="45996" cy="69793"/>
            </a:xfrm>
            <a:custGeom>
              <a:avLst/>
              <a:gdLst/>
              <a:ahLst/>
              <a:cxnLst/>
              <a:rect l="l" t="t" r="r" b="b"/>
              <a:pathLst>
                <a:path w="1382" h="2097" extrusionOk="0">
                  <a:moveTo>
                    <a:pt x="691" y="0"/>
                  </a:moveTo>
                  <a:lnTo>
                    <a:pt x="691" y="715"/>
                  </a:lnTo>
                  <a:lnTo>
                    <a:pt x="0" y="715"/>
                  </a:lnTo>
                  <a:lnTo>
                    <a:pt x="0" y="1405"/>
                  </a:lnTo>
                  <a:lnTo>
                    <a:pt x="691" y="1405"/>
                  </a:lnTo>
                  <a:lnTo>
                    <a:pt x="691" y="2096"/>
                  </a:lnTo>
                  <a:lnTo>
                    <a:pt x="1381" y="2096"/>
                  </a:lnTo>
                  <a:lnTo>
                    <a:pt x="1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8"/>
            <p:cNvSpPr/>
            <p:nvPr/>
          </p:nvSpPr>
          <p:spPr>
            <a:xfrm>
              <a:off x="2553143" y="3650787"/>
              <a:ext cx="45996" cy="69760"/>
            </a:xfrm>
            <a:custGeom>
              <a:avLst/>
              <a:gdLst/>
              <a:ahLst/>
              <a:cxnLst/>
              <a:rect l="l" t="t" r="r" b="b"/>
              <a:pathLst>
                <a:path w="1382" h="2096" extrusionOk="0">
                  <a:moveTo>
                    <a:pt x="691" y="0"/>
                  </a:moveTo>
                  <a:lnTo>
                    <a:pt x="691" y="691"/>
                  </a:lnTo>
                  <a:lnTo>
                    <a:pt x="0" y="691"/>
                  </a:lnTo>
                  <a:lnTo>
                    <a:pt x="0" y="1381"/>
                  </a:lnTo>
                  <a:lnTo>
                    <a:pt x="691" y="1381"/>
                  </a:lnTo>
                  <a:lnTo>
                    <a:pt x="691" y="2096"/>
                  </a:lnTo>
                  <a:lnTo>
                    <a:pt x="1381" y="2096"/>
                  </a:lnTo>
                  <a:lnTo>
                    <a:pt x="1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8"/>
            <p:cNvSpPr/>
            <p:nvPr/>
          </p:nvSpPr>
          <p:spPr>
            <a:xfrm>
              <a:off x="2656955" y="3778397"/>
              <a:ext cx="69793" cy="45996"/>
            </a:xfrm>
            <a:custGeom>
              <a:avLst/>
              <a:gdLst/>
              <a:ahLst/>
              <a:cxnLst/>
              <a:rect l="l" t="t" r="r" b="b"/>
              <a:pathLst>
                <a:path w="2097" h="1382" extrusionOk="0">
                  <a:moveTo>
                    <a:pt x="1" y="0"/>
                  </a:moveTo>
                  <a:lnTo>
                    <a:pt x="1" y="691"/>
                  </a:lnTo>
                  <a:lnTo>
                    <a:pt x="691" y="691"/>
                  </a:lnTo>
                  <a:lnTo>
                    <a:pt x="691" y="1381"/>
                  </a:lnTo>
                  <a:lnTo>
                    <a:pt x="1406" y="1381"/>
                  </a:lnTo>
                  <a:lnTo>
                    <a:pt x="1406" y="691"/>
                  </a:lnTo>
                  <a:lnTo>
                    <a:pt x="2096" y="691"/>
                  </a:lnTo>
                  <a:lnTo>
                    <a:pt x="20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8"/>
            <p:cNvSpPr/>
            <p:nvPr/>
          </p:nvSpPr>
          <p:spPr>
            <a:xfrm>
              <a:off x="2773482" y="3778397"/>
              <a:ext cx="68995" cy="45996"/>
            </a:xfrm>
            <a:custGeom>
              <a:avLst/>
              <a:gdLst/>
              <a:ahLst/>
              <a:cxnLst/>
              <a:rect l="l" t="t" r="r" b="b"/>
              <a:pathLst>
                <a:path w="2073" h="1382" extrusionOk="0">
                  <a:moveTo>
                    <a:pt x="1" y="0"/>
                  </a:moveTo>
                  <a:lnTo>
                    <a:pt x="1" y="691"/>
                  </a:lnTo>
                  <a:lnTo>
                    <a:pt x="691" y="691"/>
                  </a:lnTo>
                  <a:lnTo>
                    <a:pt x="691" y="1381"/>
                  </a:lnTo>
                  <a:lnTo>
                    <a:pt x="1382" y="1381"/>
                  </a:lnTo>
                  <a:lnTo>
                    <a:pt x="1382" y="691"/>
                  </a:lnTo>
                  <a:lnTo>
                    <a:pt x="2072" y="691"/>
                  </a:lnTo>
                  <a:lnTo>
                    <a:pt x="20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8"/>
            <p:cNvSpPr/>
            <p:nvPr/>
          </p:nvSpPr>
          <p:spPr>
            <a:xfrm>
              <a:off x="2656955" y="3430414"/>
              <a:ext cx="69793" cy="45996"/>
            </a:xfrm>
            <a:custGeom>
              <a:avLst/>
              <a:gdLst/>
              <a:ahLst/>
              <a:cxnLst/>
              <a:rect l="l" t="t" r="r" b="b"/>
              <a:pathLst>
                <a:path w="2097" h="1382" extrusionOk="0">
                  <a:moveTo>
                    <a:pt x="691" y="1"/>
                  </a:moveTo>
                  <a:lnTo>
                    <a:pt x="691" y="691"/>
                  </a:lnTo>
                  <a:lnTo>
                    <a:pt x="1" y="691"/>
                  </a:lnTo>
                  <a:lnTo>
                    <a:pt x="1" y="1382"/>
                  </a:lnTo>
                  <a:lnTo>
                    <a:pt x="2096" y="1382"/>
                  </a:lnTo>
                  <a:lnTo>
                    <a:pt x="2096" y="691"/>
                  </a:lnTo>
                  <a:lnTo>
                    <a:pt x="1406" y="691"/>
                  </a:lnTo>
                  <a:lnTo>
                    <a:pt x="14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8"/>
            <p:cNvSpPr/>
            <p:nvPr/>
          </p:nvSpPr>
          <p:spPr>
            <a:xfrm>
              <a:off x="2772683" y="3430414"/>
              <a:ext cx="69793" cy="45996"/>
            </a:xfrm>
            <a:custGeom>
              <a:avLst/>
              <a:gdLst/>
              <a:ahLst/>
              <a:cxnLst/>
              <a:rect l="l" t="t" r="r" b="b"/>
              <a:pathLst>
                <a:path w="2097" h="1382" extrusionOk="0">
                  <a:moveTo>
                    <a:pt x="715" y="1"/>
                  </a:moveTo>
                  <a:lnTo>
                    <a:pt x="715" y="691"/>
                  </a:lnTo>
                  <a:lnTo>
                    <a:pt x="1" y="691"/>
                  </a:lnTo>
                  <a:lnTo>
                    <a:pt x="1" y="1382"/>
                  </a:lnTo>
                  <a:lnTo>
                    <a:pt x="2096" y="1382"/>
                  </a:lnTo>
                  <a:lnTo>
                    <a:pt x="2096" y="691"/>
                  </a:lnTo>
                  <a:lnTo>
                    <a:pt x="1406" y="691"/>
                  </a:lnTo>
                  <a:lnTo>
                    <a:pt x="14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68"/>
            <p:cNvSpPr/>
            <p:nvPr/>
          </p:nvSpPr>
          <p:spPr>
            <a:xfrm>
              <a:off x="2761600" y="3609548"/>
              <a:ext cx="34913" cy="58710"/>
            </a:xfrm>
            <a:custGeom>
              <a:avLst/>
              <a:gdLst/>
              <a:ahLst/>
              <a:cxnLst/>
              <a:rect l="l" t="t" r="r" b="b"/>
              <a:pathLst>
                <a:path w="1049" h="1764" extrusionOk="0">
                  <a:moveTo>
                    <a:pt x="1048" y="1"/>
                  </a:moveTo>
                  <a:lnTo>
                    <a:pt x="0" y="429"/>
                  </a:lnTo>
                  <a:lnTo>
                    <a:pt x="0" y="1763"/>
                  </a:lnTo>
                  <a:lnTo>
                    <a:pt x="1048" y="1334"/>
                  </a:lnTo>
                  <a:lnTo>
                    <a:pt x="10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8"/>
            <p:cNvSpPr/>
            <p:nvPr/>
          </p:nvSpPr>
          <p:spPr>
            <a:xfrm>
              <a:off x="2703719" y="3609548"/>
              <a:ext cx="34913" cy="58710"/>
            </a:xfrm>
            <a:custGeom>
              <a:avLst/>
              <a:gdLst/>
              <a:ahLst/>
              <a:cxnLst/>
              <a:rect l="l" t="t" r="r" b="b"/>
              <a:pathLst>
                <a:path w="1049" h="1764" extrusionOk="0">
                  <a:moveTo>
                    <a:pt x="1" y="1"/>
                  </a:moveTo>
                  <a:lnTo>
                    <a:pt x="1" y="1334"/>
                  </a:lnTo>
                  <a:lnTo>
                    <a:pt x="1049" y="1763"/>
                  </a:lnTo>
                  <a:lnTo>
                    <a:pt x="1049" y="429"/>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8"/>
            <p:cNvSpPr/>
            <p:nvPr/>
          </p:nvSpPr>
          <p:spPr>
            <a:xfrm>
              <a:off x="2723556" y="3581823"/>
              <a:ext cx="53119" cy="21434"/>
            </a:xfrm>
            <a:custGeom>
              <a:avLst/>
              <a:gdLst/>
              <a:ahLst/>
              <a:cxnLst/>
              <a:rect l="l" t="t" r="r" b="b"/>
              <a:pathLst>
                <a:path w="1596" h="644" extrusionOk="0">
                  <a:moveTo>
                    <a:pt x="786" y="0"/>
                  </a:moveTo>
                  <a:lnTo>
                    <a:pt x="0" y="334"/>
                  </a:lnTo>
                  <a:lnTo>
                    <a:pt x="786" y="643"/>
                  </a:lnTo>
                  <a:lnTo>
                    <a:pt x="1596" y="334"/>
                  </a:lnTo>
                  <a:lnTo>
                    <a:pt x="7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8"/>
            <p:cNvSpPr/>
            <p:nvPr/>
          </p:nvSpPr>
          <p:spPr>
            <a:xfrm>
              <a:off x="2622074" y="3500177"/>
              <a:ext cx="255277" cy="254445"/>
            </a:xfrm>
            <a:custGeom>
              <a:avLst/>
              <a:gdLst/>
              <a:ahLst/>
              <a:cxnLst/>
              <a:rect l="l" t="t" r="r" b="b"/>
              <a:pathLst>
                <a:path w="7670" h="7645" extrusionOk="0">
                  <a:moveTo>
                    <a:pt x="3835" y="1715"/>
                  </a:moveTo>
                  <a:lnTo>
                    <a:pt x="5931" y="2549"/>
                  </a:lnTo>
                  <a:lnTo>
                    <a:pt x="5931" y="5097"/>
                  </a:lnTo>
                  <a:lnTo>
                    <a:pt x="3835" y="5930"/>
                  </a:lnTo>
                  <a:lnTo>
                    <a:pt x="1739" y="5097"/>
                  </a:lnTo>
                  <a:lnTo>
                    <a:pt x="1739" y="2549"/>
                  </a:lnTo>
                  <a:lnTo>
                    <a:pt x="3835" y="1715"/>
                  </a:lnTo>
                  <a:close/>
                  <a:moveTo>
                    <a:pt x="1" y="0"/>
                  </a:moveTo>
                  <a:lnTo>
                    <a:pt x="1" y="7645"/>
                  </a:lnTo>
                  <a:lnTo>
                    <a:pt x="7669" y="7645"/>
                  </a:lnTo>
                  <a:lnTo>
                    <a:pt x="76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 name="Google Shape;1298;p68"/>
          <p:cNvGrpSpPr/>
          <p:nvPr/>
        </p:nvGrpSpPr>
        <p:grpSpPr>
          <a:xfrm>
            <a:off x="3314158" y="3430414"/>
            <a:ext cx="370978" cy="393978"/>
            <a:chOff x="3314158" y="3430414"/>
            <a:chExt cx="370978" cy="393978"/>
          </a:xfrm>
        </p:grpSpPr>
        <p:sp>
          <p:nvSpPr>
            <p:cNvPr id="1299" name="Google Shape;1299;p68"/>
            <p:cNvSpPr/>
            <p:nvPr/>
          </p:nvSpPr>
          <p:spPr>
            <a:xfrm>
              <a:off x="3314158" y="3754599"/>
              <a:ext cx="92792" cy="69793"/>
            </a:xfrm>
            <a:custGeom>
              <a:avLst/>
              <a:gdLst/>
              <a:ahLst/>
              <a:cxnLst/>
              <a:rect l="l" t="t" r="r" b="b"/>
              <a:pathLst>
                <a:path w="2788" h="2097" extrusionOk="0">
                  <a:moveTo>
                    <a:pt x="1" y="1"/>
                  </a:moveTo>
                  <a:lnTo>
                    <a:pt x="1" y="2096"/>
                  </a:lnTo>
                  <a:lnTo>
                    <a:pt x="2787" y="2096"/>
                  </a:lnTo>
                  <a:lnTo>
                    <a:pt x="27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8"/>
            <p:cNvSpPr/>
            <p:nvPr/>
          </p:nvSpPr>
          <p:spPr>
            <a:xfrm>
              <a:off x="3592377" y="3754599"/>
              <a:ext cx="92758" cy="69793"/>
            </a:xfrm>
            <a:custGeom>
              <a:avLst/>
              <a:gdLst/>
              <a:ahLst/>
              <a:cxnLst/>
              <a:rect l="l" t="t" r="r" b="b"/>
              <a:pathLst>
                <a:path w="2787" h="2097" extrusionOk="0">
                  <a:moveTo>
                    <a:pt x="1" y="1"/>
                  </a:moveTo>
                  <a:lnTo>
                    <a:pt x="1" y="2096"/>
                  </a:lnTo>
                  <a:lnTo>
                    <a:pt x="2787" y="2096"/>
                  </a:lnTo>
                  <a:lnTo>
                    <a:pt x="27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8"/>
            <p:cNvSpPr/>
            <p:nvPr/>
          </p:nvSpPr>
          <p:spPr>
            <a:xfrm>
              <a:off x="3337157" y="3430414"/>
              <a:ext cx="325004" cy="324205"/>
            </a:xfrm>
            <a:custGeom>
              <a:avLst/>
              <a:gdLst/>
              <a:ahLst/>
              <a:cxnLst/>
              <a:rect l="l" t="t" r="r" b="b"/>
              <a:pathLst>
                <a:path w="9765" h="9741" extrusionOk="0">
                  <a:moveTo>
                    <a:pt x="4882" y="1382"/>
                  </a:moveTo>
                  <a:cubicBezTo>
                    <a:pt x="6216" y="1382"/>
                    <a:pt x="7359" y="2120"/>
                    <a:pt x="7954" y="3216"/>
                  </a:cubicBezTo>
                  <a:lnTo>
                    <a:pt x="6335" y="3216"/>
                  </a:lnTo>
                  <a:cubicBezTo>
                    <a:pt x="6145" y="3216"/>
                    <a:pt x="5954" y="3168"/>
                    <a:pt x="5811" y="3049"/>
                  </a:cubicBezTo>
                  <a:cubicBezTo>
                    <a:pt x="5525" y="2870"/>
                    <a:pt x="5204" y="2781"/>
                    <a:pt x="4885" y="2781"/>
                  </a:cubicBezTo>
                  <a:cubicBezTo>
                    <a:pt x="4567" y="2781"/>
                    <a:pt x="4251" y="2870"/>
                    <a:pt x="3977" y="3049"/>
                  </a:cubicBezTo>
                  <a:cubicBezTo>
                    <a:pt x="3811" y="3168"/>
                    <a:pt x="3644" y="3216"/>
                    <a:pt x="3454" y="3216"/>
                  </a:cubicBezTo>
                  <a:lnTo>
                    <a:pt x="1834" y="3216"/>
                  </a:lnTo>
                  <a:cubicBezTo>
                    <a:pt x="2406" y="2120"/>
                    <a:pt x="3573" y="1382"/>
                    <a:pt x="4882" y="1382"/>
                  </a:cubicBezTo>
                  <a:close/>
                  <a:moveTo>
                    <a:pt x="5240" y="4168"/>
                  </a:moveTo>
                  <a:lnTo>
                    <a:pt x="5240" y="4883"/>
                  </a:lnTo>
                  <a:lnTo>
                    <a:pt x="4549" y="4883"/>
                  </a:lnTo>
                  <a:lnTo>
                    <a:pt x="4549" y="4168"/>
                  </a:lnTo>
                  <a:close/>
                  <a:moveTo>
                    <a:pt x="3168" y="5573"/>
                  </a:moveTo>
                  <a:cubicBezTo>
                    <a:pt x="3549" y="5573"/>
                    <a:pt x="3835" y="5859"/>
                    <a:pt x="3835" y="6240"/>
                  </a:cubicBezTo>
                  <a:lnTo>
                    <a:pt x="3835" y="8193"/>
                  </a:lnTo>
                  <a:cubicBezTo>
                    <a:pt x="2644" y="7812"/>
                    <a:pt x="1739" y="6812"/>
                    <a:pt x="1477" y="5573"/>
                  </a:cubicBezTo>
                  <a:close/>
                  <a:moveTo>
                    <a:pt x="8312" y="5573"/>
                  </a:moveTo>
                  <a:cubicBezTo>
                    <a:pt x="8050" y="6812"/>
                    <a:pt x="7121" y="7812"/>
                    <a:pt x="5930" y="8193"/>
                  </a:cubicBezTo>
                  <a:lnTo>
                    <a:pt x="5930" y="6240"/>
                  </a:lnTo>
                  <a:cubicBezTo>
                    <a:pt x="5930" y="5859"/>
                    <a:pt x="6240" y="5573"/>
                    <a:pt x="6597" y="5573"/>
                  </a:cubicBezTo>
                  <a:close/>
                  <a:moveTo>
                    <a:pt x="4882" y="1"/>
                  </a:moveTo>
                  <a:cubicBezTo>
                    <a:pt x="2191" y="1"/>
                    <a:pt x="0" y="2192"/>
                    <a:pt x="0" y="4883"/>
                  </a:cubicBezTo>
                  <a:cubicBezTo>
                    <a:pt x="0" y="7574"/>
                    <a:pt x="2191" y="9741"/>
                    <a:pt x="4882" y="9741"/>
                  </a:cubicBezTo>
                  <a:cubicBezTo>
                    <a:pt x="7573" y="9741"/>
                    <a:pt x="9764" y="7574"/>
                    <a:pt x="9764" y="4883"/>
                  </a:cubicBezTo>
                  <a:cubicBezTo>
                    <a:pt x="9764" y="2192"/>
                    <a:pt x="7573" y="1"/>
                    <a:pt x="4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2" name="Google Shape;1302;p68"/>
          <p:cNvGrpSpPr/>
          <p:nvPr/>
        </p:nvGrpSpPr>
        <p:grpSpPr>
          <a:xfrm>
            <a:off x="3998320" y="3430215"/>
            <a:ext cx="393977" cy="394178"/>
            <a:chOff x="3998320" y="3430215"/>
            <a:chExt cx="393977" cy="394178"/>
          </a:xfrm>
        </p:grpSpPr>
        <p:sp>
          <p:nvSpPr>
            <p:cNvPr id="1303" name="Google Shape;1303;p68"/>
            <p:cNvSpPr/>
            <p:nvPr/>
          </p:nvSpPr>
          <p:spPr>
            <a:xfrm>
              <a:off x="4114048" y="3523177"/>
              <a:ext cx="156960" cy="92758"/>
            </a:xfrm>
            <a:custGeom>
              <a:avLst/>
              <a:gdLst/>
              <a:ahLst/>
              <a:cxnLst/>
              <a:rect l="l" t="t" r="r" b="b"/>
              <a:pathLst>
                <a:path w="4716" h="2787" extrusionOk="0">
                  <a:moveTo>
                    <a:pt x="119" y="0"/>
                  </a:moveTo>
                  <a:cubicBezTo>
                    <a:pt x="48" y="929"/>
                    <a:pt x="0" y="1858"/>
                    <a:pt x="0" y="2786"/>
                  </a:cubicBezTo>
                  <a:lnTo>
                    <a:pt x="4716" y="2786"/>
                  </a:lnTo>
                  <a:cubicBezTo>
                    <a:pt x="4716" y="1786"/>
                    <a:pt x="4692" y="810"/>
                    <a:pt x="4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8"/>
            <p:cNvSpPr/>
            <p:nvPr/>
          </p:nvSpPr>
          <p:spPr>
            <a:xfrm>
              <a:off x="3998320" y="3638871"/>
              <a:ext cx="95953" cy="92792"/>
            </a:xfrm>
            <a:custGeom>
              <a:avLst/>
              <a:gdLst/>
              <a:ahLst/>
              <a:cxnLst/>
              <a:rect l="l" t="t" r="r" b="b"/>
              <a:pathLst>
                <a:path w="2883" h="2788" extrusionOk="0">
                  <a:moveTo>
                    <a:pt x="1" y="1"/>
                  </a:moveTo>
                  <a:cubicBezTo>
                    <a:pt x="1" y="953"/>
                    <a:pt x="48" y="1882"/>
                    <a:pt x="120" y="2787"/>
                  </a:cubicBezTo>
                  <a:lnTo>
                    <a:pt x="2882" y="2787"/>
                  </a:lnTo>
                  <a:cubicBezTo>
                    <a:pt x="2834" y="1858"/>
                    <a:pt x="2787" y="930"/>
                    <a:pt x="2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8"/>
            <p:cNvSpPr/>
            <p:nvPr/>
          </p:nvSpPr>
          <p:spPr>
            <a:xfrm>
              <a:off x="4114048" y="3638871"/>
              <a:ext cx="157759" cy="92792"/>
            </a:xfrm>
            <a:custGeom>
              <a:avLst/>
              <a:gdLst/>
              <a:ahLst/>
              <a:cxnLst/>
              <a:rect l="l" t="t" r="r" b="b"/>
              <a:pathLst>
                <a:path w="4740" h="2788" extrusionOk="0">
                  <a:moveTo>
                    <a:pt x="0" y="1"/>
                  </a:moveTo>
                  <a:cubicBezTo>
                    <a:pt x="0" y="930"/>
                    <a:pt x="48" y="1858"/>
                    <a:pt x="119" y="2787"/>
                  </a:cubicBezTo>
                  <a:lnTo>
                    <a:pt x="4716" y="2787"/>
                  </a:lnTo>
                  <a:cubicBezTo>
                    <a:pt x="4739" y="1906"/>
                    <a:pt x="4739" y="953"/>
                    <a:pt x="4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8"/>
            <p:cNvSpPr/>
            <p:nvPr/>
          </p:nvSpPr>
          <p:spPr>
            <a:xfrm>
              <a:off x="4287623" y="3433610"/>
              <a:ext cx="99115" cy="65800"/>
            </a:xfrm>
            <a:custGeom>
              <a:avLst/>
              <a:gdLst/>
              <a:ahLst/>
              <a:cxnLst/>
              <a:rect l="l" t="t" r="r" b="b"/>
              <a:pathLst>
                <a:path w="2978" h="1977" extrusionOk="0">
                  <a:moveTo>
                    <a:pt x="1" y="0"/>
                  </a:moveTo>
                  <a:lnTo>
                    <a:pt x="25" y="214"/>
                  </a:lnTo>
                  <a:cubicBezTo>
                    <a:pt x="25" y="310"/>
                    <a:pt x="72" y="976"/>
                    <a:pt x="96" y="1977"/>
                  </a:cubicBezTo>
                  <a:lnTo>
                    <a:pt x="2978" y="1977"/>
                  </a:lnTo>
                  <a:cubicBezTo>
                    <a:pt x="2930" y="1500"/>
                    <a:pt x="2859" y="1000"/>
                    <a:pt x="2811" y="548"/>
                  </a:cubicBezTo>
                  <a:lnTo>
                    <a:pt x="2763" y="286"/>
                  </a:lnTo>
                  <a:lnTo>
                    <a:pt x="2501" y="238"/>
                  </a:lnTo>
                  <a:cubicBezTo>
                    <a:pt x="1715" y="143"/>
                    <a:pt x="858" y="48"/>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8"/>
            <p:cNvSpPr/>
            <p:nvPr/>
          </p:nvSpPr>
          <p:spPr>
            <a:xfrm>
              <a:off x="3998320" y="3523177"/>
              <a:ext cx="95953" cy="92758"/>
            </a:xfrm>
            <a:custGeom>
              <a:avLst/>
              <a:gdLst/>
              <a:ahLst/>
              <a:cxnLst/>
              <a:rect l="l" t="t" r="r" b="b"/>
              <a:pathLst>
                <a:path w="2883" h="2787" extrusionOk="0">
                  <a:moveTo>
                    <a:pt x="120" y="0"/>
                  </a:moveTo>
                  <a:cubicBezTo>
                    <a:pt x="48" y="905"/>
                    <a:pt x="1" y="1834"/>
                    <a:pt x="1" y="2786"/>
                  </a:cubicBezTo>
                  <a:lnTo>
                    <a:pt x="2787" y="2786"/>
                  </a:lnTo>
                  <a:cubicBezTo>
                    <a:pt x="2787" y="1858"/>
                    <a:pt x="2834" y="929"/>
                    <a:pt x="2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8"/>
            <p:cNvSpPr/>
            <p:nvPr/>
          </p:nvSpPr>
          <p:spPr>
            <a:xfrm>
              <a:off x="4293981" y="3638871"/>
              <a:ext cx="98317" cy="92792"/>
            </a:xfrm>
            <a:custGeom>
              <a:avLst/>
              <a:gdLst/>
              <a:ahLst/>
              <a:cxnLst/>
              <a:rect l="l" t="t" r="r" b="b"/>
              <a:pathLst>
                <a:path w="2954" h="2788" extrusionOk="0">
                  <a:moveTo>
                    <a:pt x="24" y="1"/>
                  </a:moveTo>
                  <a:cubicBezTo>
                    <a:pt x="24" y="930"/>
                    <a:pt x="24" y="1882"/>
                    <a:pt x="0" y="2787"/>
                  </a:cubicBezTo>
                  <a:lnTo>
                    <a:pt x="2834" y="2787"/>
                  </a:lnTo>
                  <a:cubicBezTo>
                    <a:pt x="2906" y="1882"/>
                    <a:pt x="2953" y="953"/>
                    <a:pt x="29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8"/>
            <p:cNvSpPr/>
            <p:nvPr/>
          </p:nvSpPr>
          <p:spPr>
            <a:xfrm>
              <a:off x="4003879" y="3755398"/>
              <a:ext cx="99881" cy="65833"/>
            </a:xfrm>
            <a:custGeom>
              <a:avLst/>
              <a:gdLst/>
              <a:ahLst/>
              <a:cxnLst/>
              <a:rect l="l" t="t" r="r" b="b"/>
              <a:pathLst>
                <a:path w="3001" h="1978" extrusionOk="0">
                  <a:moveTo>
                    <a:pt x="0" y="1"/>
                  </a:moveTo>
                  <a:cubicBezTo>
                    <a:pt x="48" y="477"/>
                    <a:pt x="119" y="977"/>
                    <a:pt x="167" y="1429"/>
                  </a:cubicBezTo>
                  <a:lnTo>
                    <a:pt x="215" y="1691"/>
                  </a:lnTo>
                  <a:lnTo>
                    <a:pt x="476" y="1739"/>
                  </a:lnTo>
                  <a:cubicBezTo>
                    <a:pt x="1286" y="1834"/>
                    <a:pt x="2120" y="1930"/>
                    <a:pt x="3001" y="1977"/>
                  </a:cubicBezTo>
                  <a:lnTo>
                    <a:pt x="2977" y="1787"/>
                  </a:lnTo>
                  <a:cubicBezTo>
                    <a:pt x="2882" y="1191"/>
                    <a:pt x="2834" y="596"/>
                    <a:pt x="27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8"/>
            <p:cNvSpPr/>
            <p:nvPr/>
          </p:nvSpPr>
          <p:spPr>
            <a:xfrm>
              <a:off x="4119607" y="3755398"/>
              <a:ext cx="149838" cy="68995"/>
            </a:xfrm>
            <a:custGeom>
              <a:avLst/>
              <a:gdLst/>
              <a:ahLst/>
              <a:cxnLst/>
              <a:rect l="l" t="t" r="r" b="b"/>
              <a:pathLst>
                <a:path w="4502" h="2073" extrusionOk="0">
                  <a:moveTo>
                    <a:pt x="0" y="1"/>
                  </a:moveTo>
                  <a:cubicBezTo>
                    <a:pt x="48" y="548"/>
                    <a:pt x="119" y="1120"/>
                    <a:pt x="191" y="1691"/>
                  </a:cubicBezTo>
                  <a:lnTo>
                    <a:pt x="238" y="2025"/>
                  </a:lnTo>
                  <a:cubicBezTo>
                    <a:pt x="905" y="2072"/>
                    <a:pt x="1596" y="2072"/>
                    <a:pt x="2286" y="2072"/>
                  </a:cubicBezTo>
                  <a:cubicBezTo>
                    <a:pt x="2953" y="2072"/>
                    <a:pt x="3644" y="2072"/>
                    <a:pt x="4334" y="2025"/>
                  </a:cubicBezTo>
                  <a:lnTo>
                    <a:pt x="4358" y="1691"/>
                  </a:lnTo>
                  <a:cubicBezTo>
                    <a:pt x="4430" y="1191"/>
                    <a:pt x="4477" y="596"/>
                    <a:pt x="4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8"/>
            <p:cNvSpPr/>
            <p:nvPr/>
          </p:nvSpPr>
          <p:spPr>
            <a:xfrm>
              <a:off x="4286825" y="3755398"/>
              <a:ext cx="99914" cy="65833"/>
            </a:xfrm>
            <a:custGeom>
              <a:avLst/>
              <a:gdLst/>
              <a:ahLst/>
              <a:cxnLst/>
              <a:rect l="l" t="t" r="r" b="b"/>
              <a:pathLst>
                <a:path w="3002" h="1978" extrusionOk="0">
                  <a:moveTo>
                    <a:pt x="191" y="1"/>
                  </a:moveTo>
                  <a:cubicBezTo>
                    <a:pt x="144" y="644"/>
                    <a:pt x="96" y="1239"/>
                    <a:pt x="25" y="1787"/>
                  </a:cubicBezTo>
                  <a:lnTo>
                    <a:pt x="1" y="1977"/>
                  </a:lnTo>
                  <a:cubicBezTo>
                    <a:pt x="882" y="1930"/>
                    <a:pt x="1739" y="1834"/>
                    <a:pt x="2525" y="1739"/>
                  </a:cubicBezTo>
                  <a:lnTo>
                    <a:pt x="2787" y="1691"/>
                  </a:lnTo>
                  <a:lnTo>
                    <a:pt x="2835" y="1429"/>
                  </a:lnTo>
                  <a:cubicBezTo>
                    <a:pt x="2883" y="977"/>
                    <a:pt x="2954" y="477"/>
                    <a:pt x="30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8"/>
            <p:cNvSpPr/>
            <p:nvPr/>
          </p:nvSpPr>
          <p:spPr>
            <a:xfrm>
              <a:off x="4292383" y="3523177"/>
              <a:ext cx="99914" cy="92758"/>
            </a:xfrm>
            <a:custGeom>
              <a:avLst/>
              <a:gdLst/>
              <a:ahLst/>
              <a:cxnLst/>
              <a:rect l="l" t="t" r="r" b="b"/>
              <a:pathLst>
                <a:path w="3002" h="2787" extrusionOk="0">
                  <a:moveTo>
                    <a:pt x="1" y="0"/>
                  </a:moveTo>
                  <a:cubicBezTo>
                    <a:pt x="24" y="810"/>
                    <a:pt x="48" y="1786"/>
                    <a:pt x="72" y="2786"/>
                  </a:cubicBezTo>
                  <a:lnTo>
                    <a:pt x="3001" y="2786"/>
                  </a:lnTo>
                  <a:cubicBezTo>
                    <a:pt x="3001" y="1834"/>
                    <a:pt x="2954" y="905"/>
                    <a:pt x="2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8"/>
            <p:cNvSpPr/>
            <p:nvPr/>
          </p:nvSpPr>
          <p:spPr>
            <a:xfrm>
              <a:off x="4003879" y="3433610"/>
              <a:ext cx="99881" cy="65800"/>
            </a:xfrm>
            <a:custGeom>
              <a:avLst/>
              <a:gdLst/>
              <a:ahLst/>
              <a:cxnLst/>
              <a:rect l="l" t="t" r="r" b="b"/>
              <a:pathLst>
                <a:path w="3001" h="1977" extrusionOk="0">
                  <a:moveTo>
                    <a:pt x="3001" y="0"/>
                  </a:moveTo>
                  <a:lnTo>
                    <a:pt x="3001" y="0"/>
                  </a:lnTo>
                  <a:cubicBezTo>
                    <a:pt x="2144" y="48"/>
                    <a:pt x="1286" y="143"/>
                    <a:pt x="476" y="238"/>
                  </a:cubicBezTo>
                  <a:lnTo>
                    <a:pt x="215" y="286"/>
                  </a:lnTo>
                  <a:lnTo>
                    <a:pt x="167" y="548"/>
                  </a:lnTo>
                  <a:cubicBezTo>
                    <a:pt x="119" y="1000"/>
                    <a:pt x="48" y="1500"/>
                    <a:pt x="0" y="1977"/>
                  </a:cubicBezTo>
                  <a:lnTo>
                    <a:pt x="2786" y="1977"/>
                  </a:lnTo>
                  <a:cubicBezTo>
                    <a:pt x="2834" y="1381"/>
                    <a:pt x="2882" y="786"/>
                    <a:pt x="2977" y="191"/>
                  </a:cubicBezTo>
                  <a:lnTo>
                    <a:pt x="30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8"/>
            <p:cNvSpPr/>
            <p:nvPr/>
          </p:nvSpPr>
          <p:spPr>
            <a:xfrm>
              <a:off x="4119607" y="3430215"/>
              <a:ext cx="148240" cy="69194"/>
            </a:xfrm>
            <a:custGeom>
              <a:avLst/>
              <a:gdLst/>
              <a:ahLst/>
              <a:cxnLst/>
              <a:rect l="l" t="t" r="r" b="b"/>
              <a:pathLst>
                <a:path w="4454" h="2079" extrusionOk="0">
                  <a:moveTo>
                    <a:pt x="2298" y="1"/>
                  </a:moveTo>
                  <a:cubicBezTo>
                    <a:pt x="1614" y="1"/>
                    <a:pt x="929" y="19"/>
                    <a:pt x="262" y="54"/>
                  </a:cubicBezTo>
                  <a:lnTo>
                    <a:pt x="167" y="412"/>
                  </a:lnTo>
                  <a:cubicBezTo>
                    <a:pt x="119" y="959"/>
                    <a:pt x="48" y="1531"/>
                    <a:pt x="0" y="2079"/>
                  </a:cubicBezTo>
                  <a:lnTo>
                    <a:pt x="4453" y="2079"/>
                  </a:lnTo>
                  <a:cubicBezTo>
                    <a:pt x="4406" y="1102"/>
                    <a:pt x="4382" y="435"/>
                    <a:pt x="4358" y="364"/>
                  </a:cubicBezTo>
                  <a:lnTo>
                    <a:pt x="4334" y="54"/>
                  </a:lnTo>
                  <a:cubicBezTo>
                    <a:pt x="3668" y="19"/>
                    <a:pt x="2983" y="1"/>
                    <a:pt x="2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 name="Google Shape;1315;p68"/>
          <p:cNvGrpSpPr/>
          <p:nvPr/>
        </p:nvGrpSpPr>
        <p:grpSpPr>
          <a:xfrm>
            <a:off x="4743492" y="3474016"/>
            <a:ext cx="393965" cy="306765"/>
            <a:chOff x="4743492" y="3474016"/>
            <a:chExt cx="393965" cy="306765"/>
          </a:xfrm>
        </p:grpSpPr>
        <p:sp>
          <p:nvSpPr>
            <p:cNvPr id="1316" name="Google Shape;1316;p68"/>
            <p:cNvSpPr/>
            <p:nvPr/>
          </p:nvSpPr>
          <p:spPr>
            <a:xfrm>
              <a:off x="4951982" y="3609548"/>
              <a:ext cx="34880" cy="58710"/>
            </a:xfrm>
            <a:custGeom>
              <a:avLst/>
              <a:gdLst/>
              <a:ahLst/>
              <a:cxnLst/>
              <a:rect l="l" t="t" r="r" b="b"/>
              <a:pathLst>
                <a:path w="1048" h="1764" extrusionOk="0">
                  <a:moveTo>
                    <a:pt x="1048" y="1"/>
                  </a:moveTo>
                  <a:lnTo>
                    <a:pt x="0" y="429"/>
                  </a:lnTo>
                  <a:lnTo>
                    <a:pt x="0" y="1763"/>
                  </a:lnTo>
                  <a:lnTo>
                    <a:pt x="1048" y="1334"/>
                  </a:lnTo>
                  <a:lnTo>
                    <a:pt x="10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8"/>
            <p:cNvSpPr/>
            <p:nvPr/>
          </p:nvSpPr>
          <p:spPr>
            <a:xfrm>
              <a:off x="4894101" y="3609548"/>
              <a:ext cx="34913" cy="58710"/>
            </a:xfrm>
            <a:custGeom>
              <a:avLst/>
              <a:gdLst/>
              <a:ahLst/>
              <a:cxnLst/>
              <a:rect l="l" t="t" r="r" b="b"/>
              <a:pathLst>
                <a:path w="1049" h="1764" extrusionOk="0">
                  <a:moveTo>
                    <a:pt x="1" y="1"/>
                  </a:moveTo>
                  <a:lnTo>
                    <a:pt x="1" y="1334"/>
                  </a:lnTo>
                  <a:lnTo>
                    <a:pt x="1049" y="1763"/>
                  </a:lnTo>
                  <a:lnTo>
                    <a:pt x="1049" y="429"/>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8"/>
            <p:cNvSpPr/>
            <p:nvPr/>
          </p:nvSpPr>
          <p:spPr>
            <a:xfrm>
              <a:off x="4913939" y="3581823"/>
              <a:ext cx="53119" cy="21434"/>
            </a:xfrm>
            <a:custGeom>
              <a:avLst/>
              <a:gdLst/>
              <a:ahLst/>
              <a:cxnLst/>
              <a:rect l="l" t="t" r="r" b="b"/>
              <a:pathLst>
                <a:path w="1596" h="644" extrusionOk="0">
                  <a:moveTo>
                    <a:pt x="786" y="0"/>
                  </a:moveTo>
                  <a:lnTo>
                    <a:pt x="0" y="334"/>
                  </a:lnTo>
                  <a:lnTo>
                    <a:pt x="786" y="643"/>
                  </a:lnTo>
                  <a:lnTo>
                    <a:pt x="1596" y="334"/>
                  </a:lnTo>
                  <a:lnTo>
                    <a:pt x="7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8"/>
            <p:cNvSpPr/>
            <p:nvPr/>
          </p:nvSpPr>
          <p:spPr>
            <a:xfrm>
              <a:off x="4743492" y="3474016"/>
              <a:ext cx="393965" cy="306765"/>
            </a:xfrm>
            <a:custGeom>
              <a:avLst/>
              <a:gdLst/>
              <a:ahLst/>
              <a:cxnLst/>
              <a:rect l="l" t="t" r="r" b="b"/>
              <a:pathLst>
                <a:path w="11837" h="9217" extrusionOk="0">
                  <a:moveTo>
                    <a:pt x="5907" y="2501"/>
                  </a:moveTo>
                  <a:lnTo>
                    <a:pt x="8003" y="3335"/>
                  </a:lnTo>
                  <a:lnTo>
                    <a:pt x="8003" y="4263"/>
                  </a:lnTo>
                  <a:lnTo>
                    <a:pt x="9098" y="4263"/>
                  </a:lnTo>
                  <a:lnTo>
                    <a:pt x="8765" y="3763"/>
                  </a:lnTo>
                  <a:lnTo>
                    <a:pt x="9336" y="3382"/>
                  </a:lnTo>
                  <a:lnTo>
                    <a:pt x="10170" y="4621"/>
                  </a:lnTo>
                  <a:lnTo>
                    <a:pt x="9336" y="5859"/>
                  </a:lnTo>
                  <a:lnTo>
                    <a:pt x="8765" y="5454"/>
                  </a:lnTo>
                  <a:lnTo>
                    <a:pt x="9098" y="4954"/>
                  </a:lnTo>
                  <a:lnTo>
                    <a:pt x="8003" y="4954"/>
                  </a:lnTo>
                  <a:lnTo>
                    <a:pt x="8003" y="5883"/>
                  </a:lnTo>
                  <a:lnTo>
                    <a:pt x="5907" y="6716"/>
                  </a:lnTo>
                  <a:lnTo>
                    <a:pt x="3811" y="5883"/>
                  </a:lnTo>
                  <a:lnTo>
                    <a:pt x="3811" y="4954"/>
                  </a:lnTo>
                  <a:lnTo>
                    <a:pt x="2740" y="4954"/>
                  </a:lnTo>
                  <a:lnTo>
                    <a:pt x="3073" y="5454"/>
                  </a:lnTo>
                  <a:lnTo>
                    <a:pt x="2478" y="5859"/>
                  </a:lnTo>
                  <a:lnTo>
                    <a:pt x="1668" y="4621"/>
                  </a:lnTo>
                  <a:lnTo>
                    <a:pt x="2478" y="3382"/>
                  </a:lnTo>
                  <a:lnTo>
                    <a:pt x="3073" y="3763"/>
                  </a:lnTo>
                  <a:lnTo>
                    <a:pt x="2740" y="4263"/>
                  </a:lnTo>
                  <a:lnTo>
                    <a:pt x="3811" y="4263"/>
                  </a:lnTo>
                  <a:lnTo>
                    <a:pt x="3811" y="3335"/>
                  </a:lnTo>
                  <a:lnTo>
                    <a:pt x="5907" y="2501"/>
                  </a:lnTo>
                  <a:close/>
                  <a:moveTo>
                    <a:pt x="1" y="1"/>
                  </a:moveTo>
                  <a:lnTo>
                    <a:pt x="1" y="9217"/>
                  </a:lnTo>
                  <a:lnTo>
                    <a:pt x="406" y="9121"/>
                  </a:lnTo>
                  <a:cubicBezTo>
                    <a:pt x="2228" y="8788"/>
                    <a:pt x="4067" y="8621"/>
                    <a:pt x="5910" y="8621"/>
                  </a:cubicBezTo>
                  <a:cubicBezTo>
                    <a:pt x="7753" y="8621"/>
                    <a:pt x="9598" y="8788"/>
                    <a:pt x="11432" y="9121"/>
                  </a:cubicBezTo>
                  <a:lnTo>
                    <a:pt x="11837" y="9217"/>
                  </a:lnTo>
                  <a:lnTo>
                    <a:pt x="11837" y="1"/>
                  </a:lnTo>
                  <a:lnTo>
                    <a:pt x="11432" y="96"/>
                  </a:lnTo>
                  <a:cubicBezTo>
                    <a:pt x="9598" y="429"/>
                    <a:pt x="7753" y="596"/>
                    <a:pt x="5910" y="596"/>
                  </a:cubicBezTo>
                  <a:cubicBezTo>
                    <a:pt x="4067" y="596"/>
                    <a:pt x="2228" y="429"/>
                    <a:pt x="406" y="96"/>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0" name="Google Shape;1320;p68"/>
          <p:cNvGrpSpPr/>
          <p:nvPr/>
        </p:nvGrpSpPr>
        <p:grpSpPr>
          <a:xfrm>
            <a:off x="4743492" y="2805843"/>
            <a:ext cx="393965" cy="394730"/>
            <a:chOff x="4743492" y="2805843"/>
            <a:chExt cx="393965" cy="394730"/>
          </a:xfrm>
        </p:grpSpPr>
        <p:sp>
          <p:nvSpPr>
            <p:cNvPr id="1321" name="Google Shape;1321;p68"/>
            <p:cNvSpPr/>
            <p:nvPr/>
          </p:nvSpPr>
          <p:spPr>
            <a:xfrm>
              <a:off x="4743492" y="2805843"/>
              <a:ext cx="393965" cy="394730"/>
            </a:xfrm>
            <a:custGeom>
              <a:avLst/>
              <a:gdLst/>
              <a:ahLst/>
              <a:cxnLst/>
              <a:rect l="l" t="t" r="r" b="b"/>
              <a:pathLst>
                <a:path w="11837" h="11860" extrusionOk="0">
                  <a:moveTo>
                    <a:pt x="2787" y="0"/>
                  </a:moveTo>
                  <a:lnTo>
                    <a:pt x="2787" y="714"/>
                  </a:lnTo>
                  <a:lnTo>
                    <a:pt x="3478" y="714"/>
                  </a:lnTo>
                  <a:lnTo>
                    <a:pt x="3478" y="1738"/>
                  </a:lnTo>
                  <a:lnTo>
                    <a:pt x="1739" y="1738"/>
                  </a:lnTo>
                  <a:lnTo>
                    <a:pt x="1739" y="3501"/>
                  </a:lnTo>
                  <a:lnTo>
                    <a:pt x="692" y="3501"/>
                  </a:lnTo>
                  <a:lnTo>
                    <a:pt x="692" y="2786"/>
                  </a:lnTo>
                  <a:lnTo>
                    <a:pt x="1" y="2786"/>
                  </a:lnTo>
                  <a:lnTo>
                    <a:pt x="1" y="4191"/>
                  </a:lnTo>
                  <a:lnTo>
                    <a:pt x="1739" y="4191"/>
                  </a:lnTo>
                  <a:lnTo>
                    <a:pt x="1739" y="4906"/>
                  </a:lnTo>
                  <a:lnTo>
                    <a:pt x="334" y="4906"/>
                  </a:lnTo>
                  <a:lnTo>
                    <a:pt x="334" y="5596"/>
                  </a:lnTo>
                  <a:lnTo>
                    <a:pt x="1739" y="5596"/>
                  </a:lnTo>
                  <a:lnTo>
                    <a:pt x="1739" y="6287"/>
                  </a:lnTo>
                  <a:lnTo>
                    <a:pt x="334" y="6287"/>
                  </a:lnTo>
                  <a:lnTo>
                    <a:pt x="334" y="6978"/>
                  </a:lnTo>
                  <a:lnTo>
                    <a:pt x="1739" y="6978"/>
                  </a:lnTo>
                  <a:lnTo>
                    <a:pt x="1739" y="7668"/>
                  </a:lnTo>
                  <a:lnTo>
                    <a:pt x="1" y="7668"/>
                  </a:lnTo>
                  <a:lnTo>
                    <a:pt x="1" y="9073"/>
                  </a:lnTo>
                  <a:lnTo>
                    <a:pt x="692" y="9073"/>
                  </a:lnTo>
                  <a:lnTo>
                    <a:pt x="692" y="8359"/>
                  </a:lnTo>
                  <a:lnTo>
                    <a:pt x="1739" y="8359"/>
                  </a:lnTo>
                  <a:lnTo>
                    <a:pt x="1739" y="10121"/>
                  </a:lnTo>
                  <a:lnTo>
                    <a:pt x="3478" y="10121"/>
                  </a:lnTo>
                  <a:lnTo>
                    <a:pt x="3478" y="11145"/>
                  </a:lnTo>
                  <a:lnTo>
                    <a:pt x="2787" y="11145"/>
                  </a:lnTo>
                  <a:lnTo>
                    <a:pt x="2787" y="11860"/>
                  </a:lnTo>
                  <a:lnTo>
                    <a:pt x="4168" y="11860"/>
                  </a:lnTo>
                  <a:lnTo>
                    <a:pt x="4168" y="10121"/>
                  </a:lnTo>
                  <a:lnTo>
                    <a:pt x="4859" y="10121"/>
                  </a:lnTo>
                  <a:lnTo>
                    <a:pt x="4859" y="11502"/>
                  </a:lnTo>
                  <a:lnTo>
                    <a:pt x="5574" y="11502"/>
                  </a:lnTo>
                  <a:lnTo>
                    <a:pt x="5574" y="10121"/>
                  </a:lnTo>
                  <a:lnTo>
                    <a:pt x="6264" y="10121"/>
                  </a:lnTo>
                  <a:lnTo>
                    <a:pt x="6264" y="11502"/>
                  </a:lnTo>
                  <a:lnTo>
                    <a:pt x="6955" y="11502"/>
                  </a:lnTo>
                  <a:lnTo>
                    <a:pt x="6955" y="10121"/>
                  </a:lnTo>
                  <a:lnTo>
                    <a:pt x="6955" y="9764"/>
                  </a:lnTo>
                  <a:lnTo>
                    <a:pt x="6955" y="8025"/>
                  </a:lnTo>
                  <a:lnTo>
                    <a:pt x="5145" y="8025"/>
                  </a:lnTo>
                  <a:cubicBezTo>
                    <a:pt x="5002" y="8430"/>
                    <a:pt x="4621" y="8716"/>
                    <a:pt x="4168" y="8716"/>
                  </a:cubicBezTo>
                  <a:cubicBezTo>
                    <a:pt x="3597" y="8716"/>
                    <a:pt x="3121" y="8240"/>
                    <a:pt x="3121" y="7668"/>
                  </a:cubicBezTo>
                  <a:cubicBezTo>
                    <a:pt x="3121" y="7097"/>
                    <a:pt x="3597" y="6620"/>
                    <a:pt x="4168" y="6620"/>
                  </a:cubicBezTo>
                  <a:cubicBezTo>
                    <a:pt x="4621" y="6620"/>
                    <a:pt x="5002" y="6906"/>
                    <a:pt x="5145" y="7335"/>
                  </a:cubicBezTo>
                  <a:lnTo>
                    <a:pt x="7645" y="7335"/>
                  </a:lnTo>
                  <a:lnTo>
                    <a:pt x="7645" y="9764"/>
                  </a:lnTo>
                  <a:lnTo>
                    <a:pt x="7645" y="10121"/>
                  </a:lnTo>
                  <a:lnTo>
                    <a:pt x="7645" y="11860"/>
                  </a:lnTo>
                  <a:lnTo>
                    <a:pt x="9050" y="11860"/>
                  </a:lnTo>
                  <a:lnTo>
                    <a:pt x="9050" y="11145"/>
                  </a:lnTo>
                  <a:lnTo>
                    <a:pt x="8360" y="11145"/>
                  </a:lnTo>
                  <a:lnTo>
                    <a:pt x="8360" y="10121"/>
                  </a:lnTo>
                  <a:lnTo>
                    <a:pt x="10098" y="10121"/>
                  </a:lnTo>
                  <a:lnTo>
                    <a:pt x="10098" y="8359"/>
                  </a:lnTo>
                  <a:lnTo>
                    <a:pt x="11146" y="8359"/>
                  </a:lnTo>
                  <a:lnTo>
                    <a:pt x="11146" y="9073"/>
                  </a:lnTo>
                  <a:lnTo>
                    <a:pt x="11837" y="9073"/>
                  </a:lnTo>
                  <a:lnTo>
                    <a:pt x="11837" y="7668"/>
                  </a:lnTo>
                  <a:lnTo>
                    <a:pt x="10098" y="7668"/>
                  </a:lnTo>
                  <a:lnTo>
                    <a:pt x="10098" y="6978"/>
                  </a:lnTo>
                  <a:lnTo>
                    <a:pt x="11480" y="6978"/>
                  </a:lnTo>
                  <a:lnTo>
                    <a:pt x="11480" y="6287"/>
                  </a:lnTo>
                  <a:lnTo>
                    <a:pt x="10098" y="6287"/>
                  </a:lnTo>
                  <a:lnTo>
                    <a:pt x="10098" y="5596"/>
                  </a:lnTo>
                  <a:lnTo>
                    <a:pt x="11480" y="5596"/>
                  </a:lnTo>
                  <a:lnTo>
                    <a:pt x="11480" y="4906"/>
                  </a:lnTo>
                  <a:lnTo>
                    <a:pt x="10098" y="4906"/>
                  </a:lnTo>
                  <a:lnTo>
                    <a:pt x="10098" y="4191"/>
                  </a:lnTo>
                  <a:lnTo>
                    <a:pt x="11837" y="4191"/>
                  </a:lnTo>
                  <a:lnTo>
                    <a:pt x="11837" y="2786"/>
                  </a:lnTo>
                  <a:lnTo>
                    <a:pt x="11146" y="2786"/>
                  </a:lnTo>
                  <a:lnTo>
                    <a:pt x="11146" y="3501"/>
                  </a:lnTo>
                  <a:lnTo>
                    <a:pt x="10098" y="3501"/>
                  </a:lnTo>
                  <a:lnTo>
                    <a:pt x="10098" y="1738"/>
                  </a:lnTo>
                  <a:lnTo>
                    <a:pt x="8360" y="1738"/>
                  </a:lnTo>
                  <a:lnTo>
                    <a:pt x="8360" y="714"/>
                  </a:lnTo>
                  <a:lnTo>
                    <a:pt x="8693" y="714"/>
                  </a:lnTo>
                  <a:lnTo>
                    <a:pt x="8693" y="0"/>
                  </a:lnTo>
                  <a:lnTo>
                    <a:pt x="7645" y="0"/>
                  </a:lnTo>
                  <a:lnTo>
                    <a:pt x="7645" y="1738"/>
                  </a:lnTo>
                  <a:lnTo>
                    <a:pt x="6955" y="1738"/>
                  </a:lnTo>
                  <a:lnTo>
                    <a:pt x="6955" y="357"/>
                  </a:lnTo>
                  <a:lnTo>
                    <a:pt x="6264" y="357"/>
                  </a:lnTo>
                  <a:lnTo>
                    <a:pt x="6264" y="1738"/>
                  </a:lnTo>
                  <a:lnTo>
                    <a:pt x="5574" y="1738"/>
                  </a:lnTo>
                  <a:lnTo>
                    <a:pt x="5574" y="357"/>
                  </a:lnTo>
                  <a:lnTo>
                    <a:pt x="4859" y="357"/>
                  </a:lnTo>
                  <a:lnTo>
                    <a:pt x="4859" y="1738"/>
                  </a:lnTo>
                  <a:lnTo>
                    <a:pt x="4859" y="2096"/>
                  </a:lnTo>
                  <a:lnTo>
                    <a:pt x="4859" y="4525"/>
                  </a:lnTo>
                  <a:lnTo>
                    <a:pt x="5978" y="4525"/>
                  </a:lnTo>
                  <a:cubicBezTo>
                    <a:pt x="6121" y="4120"/>
                    <a:pt x="6502" y="3834"/>
                    <a:pt x="6979" y="3834"/>
                  </a:cubicBezTo>
                  <a:cubicBezTo>
                    <a:pt x="7550" y="3834"/>
                    <a:pt x="8003" y="4310"/>
                    <a:pt x="8003" y="4882"/>
                  </a:cubicBezTo>
                  <a:cubicBezTo>
                    <a:pt x="8003" y="5454"/>
                    <a:pt x="7550" y="5930"/>
                    <a:pt x="6979" y="5930"/>
                  </a:cubicBezTo>
                  <a:cubicBezTo>
                    <a:pt x="6502" y="5930"/>
                    <a:pt x="6121" y="5644"/>
                    <a:pt x="5978" y="5239"/>
                  </a:cubicBezTo>
                  <a:lnTo>
                    <a:pt x="4168" y="5239"/>
                  </a:lnTo>
                  <a:lnTo>
                    <a:pt x="4168" y="2096"/>
                  </a:lnTo>
                  <a:lnTo>
                    <a:pt x="4168" y="1738"/>
                  </a:lnTo>
                  <a:lnTo>
                    <a:pt x="41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68"/>
            <p:cNvSpPr/>
            <p:nvPr/>
          </p:nvSpPr>
          <p:spPr>
            <a:xfrm>
              <a:off x="4963864" y="2956419"/>
              <a:ext cx="22998" cy="23830"/>
            </a:xfrm>
            <a:custGeom>
              <a:avLst/>
              <a:gdLst/>
              <a:ahLst/>
              <a:cxnLst/>
              <a:rect l="l" t="t" r="r" b="b"/>
              <a:pathLst>
                <a:path w="691" h="716" extrusionOk="0">
                  <a:moveTo>
                    <a:pt x="358" y="1"/>
                  </a:moveTo>
                  <a:cubicBezTo>
                    <a:pt x="143" y="1"/>
                    <a:pt x="0" y="167"/>
                    <a:pt x="0" y="358"/>
                  </a:cubicBezTo>
                  <a:cubicBezTo>
                    <a:pt x="0" y="548"/>
                    <a:pt x="143" y="715"/>
                    <a:pt x="358" y="715"/>
                  </a:cubicBezTo>
                  <a:cubicBezTo>
                    <a:pt x="548" y="715"/>
                    <a:pt x="691" y="548"/>
                    <a:pt x="691" y="358"/>
                  </a:cubicBezTo>
                  <a:cubicBezTo>
                    <a:pt x="691" y="167"/>
                    <a:pt x="548" y="1"/>
                    <a:pt x="3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8"/>
            <p:cNvSpPr/>
            <p:nvPr/>
          </p:nvSpPr>
          <p:spPr>
            <a:xfrm>
              <a:off x="4871136" y="3049181"/>
              <a:ext cx="22998" cy="23797"/>
            </a:xfrm>
            <a:custGeom>
              <a:avLst/>
              <a:gdLst/>
              <a:ahLst/>
              <a:cxnLst/>
              <a:rect l="l" t="t" r="r" b="b"/>
              <a:pathLst>
                <a:path w="691" h="715" extrusionOk="0">
                  <a:moveTo>
                    <a:pt x="333" y="0"/>
                  </a:moveTo>
                  <a:cubicBezTo>
                    <a:pt x="143" y="0"/>
                    <a:pt x="0" y="167"/>
                    <a:pt x="0" y="357"/>
                  </a:cubicBezTo>
                  <a:cubicBezTo>
                    <a:pt x="0" y="548"/>
                    <a:pt x="143" y="714"/>
                    <a:pt x="333" y="714"/>
                  </a:cubicBezTo>
                  <a:cubicBezTo>
                    <a:pt x="548" y="714"/>
                    <a:pt x="691" y="548"/>
                    <a:pt x="691" y="357"/>
                  </a:cubicBezTo>
                  <a:cubicBezTo>
                    <a:pt x="691" y="167"/>
                    <a:pt x="548"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4" name="Google Shape;1324;p68"/>
          <p:cNvGrpSpPr/>
          <p:nvPr/>
        </p:nvGrpSpPr>
        <p:grpSpPr>
          <a:xfrm>
            <a:off x="3998320" y="2805843"/>
            <a:ext cx="393980" cy="394746"/>
            <a:chOff x="3998320" y="2805843"/>
            <a:chExt cx="393980" cy="394746"/>
          </a:xfrm>
        </p:grpSpPr>
        <p:sp>
          <p:nvSpPr>
            <p:cNvPr id="1325" name="Google Shape;1325;p68"/>
            <p:cNvSpPr/>
            <p:nvPr/>
          </p:nvSpPr>
          <p:spPr>
            <a:xfrm>
              <a:off x="3998320" y="2805843"/>
              <a:ext cx="65034" cy="23797"/>
            </a:xfrm>
            <a:custGeom>
              <a:avLst/>
              <a:gdLst/>
              <a:ahLst/>
              <a:cxnLst/>
              <a:rect l="l" t="t" r="r" b="b"/>
              <a:pathLst>
                <a:path w="1954" h="715" extrusionOk="0">
                  <a:moveTo>
                    <a:pt x="1" y="0"/>
                  </a:moveTo>
                  <a:lnTo>
                    <a:pt x="1" y="714"/>
                  </a:lnTo>
                  <a:lnTo>
                    <a:pt x="1953" y="714"/>
                  </a:lnTo>
                  <a:lnTo>
                    <a:pt x="15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8"/>
            <p:cNvSpPr/>
            <p:nvPr/>
          </p:nvSpPr>
          <p:spPr>
            <a:xfrm>
              <a:off x="4020521" y="3107827"/>
              <a:ext cx="95920" cy="45996"/>
            </a:xfrm>
            <a:custGeom>
              <a:avLst/>
              <a:gdLst/>
              <a:ahLst/>
              <a:cxnLst/>
              <a:rect l="l" t="t" r="r" b="b"/>
              <a:pathLst>
                <a:path w="2882" h="1382" extrusionOk="0">
                  <a:moveTo>
                    <a:pt x="96" y="0"/>
                  </a:moveTo>
                  <a:lnTo>
                    <a:pt x="0" y="1382"/>
                  </a:lnTo>
                  <a:lnTo>
                    <a:pt x="2787" y="1382"/>
                  </a:lnTo>
                  <a:lnTo>
                    <a:pt x="2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8"/>
            <p:cNvSpPr/>
            <p:nvPr/>
          </p:nvSpPr>
          <p:spPr>
            <a:xfrm>
              <a:off x="3998320" y="2945335"/>
              <a:ext cx="348002" cy="138721"/>
            </a:xfrm>
            <a:custGeom>
              <a:avLst/>
              <a:gdLst/>
              <a:ahLst/>
              <a:cxnLst/>
              <a:rect l="l" t="t" r="r" b="b"/>
              <a:pathLst>
                <a:path w="10456" h="4168" extrusionOk="0">
                  <a:moveTo>
                    <a:pt x="5168" y="1382"/>
                  </a:moveTo>
                  <a:cubicBezTo>
                    <a:pt x="5025" y="2001"/>
                    <a:pt x="4478" y="2429"/>
                    <a:pt x="3835" y="2429"/>
                  </a:cubicBezTo>
                  <a:lnTo>
                    <a:pt x="3739" y="2429"/>
                  </a:lnTo>
                  <a:lnTo>
                    <a:pt x="3811" y="1382"/>
                  </a:lnTo>
                  <a:close/>
                  <a:moveTo>
                    <a:pt x="1" y="0"/>
                  </a:moveTo>
                  <a:lnTo>
                    <a:pt x="1" y="1382"/>
                  </a:lnTo>
                  <a:lnTo>
                    <a:pt x="334" y="1382"/>
                  </a:lnTo>
                  <a:cubicBezTo>
                    <a:pt x="524" y="1382"/>
                    <a:pt x="691" y="1453"/>
                    <a:pt x="810" y="1596"/>
                  </a:cubicBezTo>
                  <a:cubicBezTo>
                    <a:pt x="929" y="1715"/>
                    <a:pt x="977" y="1882"/>
                    <a:pt x="977" y="2048"/>
                  </a:cubicBezTo>
                  <a:lnTo>
                    <a:pt x="810" y="4168"/>
                  </a:lnTo>
                  <a:lnTo>
                    <a:pt x="3596" y="4168"/>
                  </a:lnTo>
                  <a:lnTo>
                    <a:pt x="3668" y="3120"/>
                  </a:lnTo>
                  <a:lnTo>
                    <a:pt x="3835" y="3120"/>
                  </a:lnTo>
                  <a:cubicBezTo>
                    <a:pt x="4859" y="3120"/>
                    <a:pt x="5716" y="2382"/>
                    <a:pt x="5883" y="1382"/>
                  </a:cubicBezTo>
                  <a:lnTo>
                    <a:pt x="10455" y="1382"/>
                  </a:lnTo>
                  <a:lnTo>
                    <a:pt x="104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8"/>
            <p:cNvSpPr/>
            <p:nvPr/>
          </p:nvSpPr>
          <p:spPr>
            <a:xfrm>
              <a:off x="4231340" y="3038863"/>
              <a:ext cx="137157" cy="137157"/>
            </a:xfrm>
            <a:custGeom>
              <a:avLst/>
              <a:gdLst/>
              <a:ahLst/>
              <a:cxnLst/>
              <a:rect l="l" t="t" r="r" b="b"/>
              <a:pathLst>
                <a:path w="4121" h="4121" extrusionOk="0">
                  <a:moveTo>
                    <a:pt x="1716" y="0"/>
                  </a:moveTo>
                  <a:cubicBezTo>
                    <a:pt x="834" y="143"/>
                    <a:pt x="144" y="834"/>
                    <a:pt x="1" y="1715"/>
                  </a:cubicBezTo>
                  <a:lnTo>
                    <a:pt x="1358" y="1715"/>
                  </a:lnTo>
                  <a:lnTo>
                    <a:pt x="1358" y="2406"/>
                  </a:lnTo>
                  <a:lnTo>
                    <a:pt x="1" y="2406"/>
                  </a:lnTo>
                  <a:cubicBezTo>
                    <a:pt x="144" y="3287"/>
                    <a:pt x="834" y="3977"/>
                    <a:pt x="1716" y="4120"/>
                  </a:cubicBezTo>
                  <a:lnTo>
                    <a:pt x="1716" y="2763"/>
                  </a:lnTo>
                  <a:lnTo>
                    <a:pt x="2406" y="2763"/>
                  </a:lnTo>
                  <a:lnTo>
                    <a:pt x="2406" y="4120"/>
                  </a:lnTo>
                  <a:cubicBezTo>
                    <a:pt x="3264" y="3977"/>
                    <a:pt x="3978" y="3287"/>
                    <a:pt x="4121" y="2406"/>
                  </a:cubicBezTo>
                  <a:lnTo>
                    <a:pt x="2740" y="2406"/>
                  </a:lnTo>
                  <a:lnTo>
                    <a:pt x="2740" y="1715"/>
                  </a:lnTo>
                  <a:lnTo>
                    <a:pt x="4121" y="1715"/>
                  </a:lnTo>
                  <a:cubicBezTo>
                    <a:pt x="3978" y="834"/>
                    <a:pt x="3264" y="143"/>
                    <a:pt x="2406" y="0"/>
                  </a:cubicBezTo>
                  <a:lnTo>
                    <a:pt x="2406" y="1358"/>
                  </a:lnTo>
                  <a:lnTo>
                    <a:pt x="1716" y="1358"/>
                  </a:lnTo>
                  <a:lnTo>
                    <a:pt x="17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8"/>
            <p:cNvSpPr/>
            <p:nvPr/>
          </p:nvSpPr>
          <p:spPr>
            <a:xfrm>
              <a:off x="4288422" y="3015098"/>
              <a:ext cx="23031" cy="23797"/>
            </a:xfrm>
            <a:custGeom>
              <a:avLst/>
              <a:gdLst/>
              <a:ahLst/>
              <a:cxnLst/>
              <a:rect l="l" t="t" r="r" b="b"/>
              <a:pathLst>
                <a:path w="692" h="715" extrusionOk="0">
                  <a:moveTo>
                    <a:pt x="1" y="0"/>
                  </a:moveTo>
                  <a:lnTo>
                    <a:pt x="1" y="714"/>
                  </a:lnTo>
                  <a:cubicBezTo>
                    <a:pt x="96" y="691"/>
                    <a:pt x="215" y="691"/>
                    <a:pt x="334" y="691"/>
                  </a:cubicBezTo>
                  <a:cubicBezTo>
                    <a:pt x="453" y="691"/>
                    <a:pt x="572" y="691"/>
                    <a:pt x="691" y="714"/>
                  </a:cubicBez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8"/>
            <p:cNvSpPr/>
            <p:nvPr/>
          </p:nvSpPr>
          <p:spPr>
            <a:xfrm>
              <a:off x="4288422" y="3175993"/>
              <a:ext cx="23031" cy="24596"/>
            </a:xfrm>
            <a:custGeom>
              <a:avLst/>
              <a:gdLst/>
              <a:ahLst/>
              <a:cxnLst/>
              <a:rect l="l" t="t" r="r" b="b"/>
              <a:pathLst>
                <a:path w="692" h="739" extrusionOk="0">
                  <a:moveTo>
                    <a:pt x="1" y="0"/>
                  </a:moveTo>
                  <a:lnTo>
                    <a:pt x="1" y="739"/>
                  </a:lnTo>
                  <a:lnTo>
                    <a:pt x="691" y="739"/>
                  </a:lnTo>
                  <a:lnTo>
                    <a:pt x="691" y="0"/>
                  </a:lnTo>
                  <a:cubicBezTo>
                    <a:pt x="572" y="24"/>
                    <a:pt x="453" y="24"/>
                    <a:pt x="334" y="24"/>
                  </a:cubicBezTo>
                  <a:cubicBezTo>
                    <a:pt x="215" y="24"/>
                    <a:pt x="96" y="2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8"/>
            <p:cNvSpPr/>
            <p:nvPr/>
          </p:nvSpPr>
          <p:spPr>
            <a:xfrm>
              <a:off x="4368470" y="3095945"/>
              <a:ext cx="23830" cy="22998"/>
            </a:xfrm>
            <a:custGeom>
              <a:avLst/>
              <a:gdLst/>
              <a:ahLst/>
              <a:cxnLst/>
              <a:rect l="l" t="t" r="r" b="b"/>
              <a:pathLst>
                <a:path w="716" h="691" extrusionOk="0">
                  <a:moveTo>
                    <a:pt x="1" y="0"/>
                  </a:moveTo>
                  <a:cubicBezTo>
                    <a:pt x="25" y="119"/>
                    <a:pt x="25" y="238"/>
                    <a:pt x="25" y="357"/>
                  </a:cubicBezTo>
                  <a:cubicBezTo>
                    <a:pt x="25" y="476"/>
                    <a:pt x="25" y="595"/>
                    <a:pt x="1" y="691"/>
                  </a:cubicBezTo>
                  <a:lnTo>
                    <a:pt x="715" y="691"/>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8"/>
            <p:cNvSpPr/>
            <p:nvPr/>
          </p:nvSpPr>
          <p:spPr>
            <a:xfrm>
              <a:off x="4206777" y="3095945"/>
              <a:ext cx="24596" cy="22998"/>
            </a:xfrm>
            <a:custGeom>
              <a:avLst/>
              <a:gdLst/>
              <a:ahLst/>
              <a:cxnLst/>
              <a:rect l="l" t="t" r="r" b="b"/>
              <a:pathLst>
                <a:path w="739" h="691" extrusionOk="0">
                  <a:moveTo>
                    <a:pt x="1" y="0"/>
                  </a:moveTo>
                  <a:lnTo>
                    <a:pt x="1" y="691"/>
                  </a:lnTo>
                  <a:lnTo>
                    <a:pt x="739" y="691"/>
                  </a:lnTo>
                  <a:cubicBezTo>
                    <a:pt x="715" y="595"/>
                    <a:pt x="691" y="476"/>
                    <a:pt x="691" y="357"/>
                  </a:cubicBezTo>
                  <a:cubicBezTo>
                    <a:pt x="691" y="238"/>
                    <a:pt x="715" y="119"/>
                    <a:pt x="7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8"/>
            <p:cNvSpPr/>
            <p:nvPr/>
          </p:nvSpPr>
          <p:spPr>
            <a:xfrm>
              <a:off x="4171896" y="2852607"/>
              <a:ext cx="23830" cy="69760"/>
            </a:xfrm>
            <a:custGeom>
              <a:avLst/>
              <a:gdLst/>
              <a:ahLst/>
              <a:cxnLst/>
              <a:rect l="l" t="t" r="r" b="b"/>
              <a:pathLst>
                <a:path w="716" h="2096" extrusionOk="0">
                  <a:moveTo>
                    <a:pt x="1" y="0"/>
                  </a:moveTo>
                  <a:lnTo>
                    <a:pt x="1" y="2096"/>
                  </a:lnTo>
                  <a:lnTo>
                    <a:pt x="715" y="2096"/>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8"/>
            <p:cNvSpPr/>
            <p:nvPr/>
          </p:nvSpPr>
          <p:spPr>
            <a:xfrm>
              <a:off x="4125931" y="2852607"/>
              <a:ext cx="23031" cy="69760"/>
            </a:xfrm>
            <a:custGeom>
              <a:avLst/>
              <a:gdLst/>
              <a:ahLst/>
              <a:cxnLst/>
              <a:rect l="l" t="t" r="r" b="b"/>
              <a:pathLst>
                <a:path w="692" h="2096" extrusionOk="0">
                  <a:moveTo>
                    <a:pt x="1" y="0"/>
                  </a:moveTo>
                  <a:lnTo>
                    <a:pt x="1" y="2096"/>
                  </a:lnTo>
                  <a:lnTo>
                    <a:pt x="691" y="2096"/>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8"/>
            <p:cNvSpPr/>
            <p:nvPr/>
          </p:nvSpPr>
          <p:spPr>
            <a:xfrm>
              <a:off x="3998320" y="2852607"/>
              <a:ext cx="103875" cy="69760"/>
            </a:xfrm>
            <a:custGeom>
              <a:avLst/>
              <a:gdLst/>
              <a:ahLst/>
              <a:cxnLst/>
              <a:rect l="l" t="t" r="r" b="b"/>
              <a:pathLst>
                <a:path w="3121" h="2096" extrusionOk="0">
                  <a:moveTo>
                    <a:pt x="1" y="0"/>
                  </a:moveTo>
                  <a:lnTo>
                    <a:pt x="1" y="691"/>
                  </a:lnTo>
                  <a:lnTo>
                    <a:pt x="1" y="2096"/>
                  </a:lnTo>
                  <a:lnTo>
                    <a:pt x="3120" y="2096"/>
                  </a:lnTo>
                  <a:lnTo>
                    <a:pt x="31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8"/>
            <p:cNvSpPr/>
            <p:nvPr/>
          </p:nvSpPr>
          <p:spPr>
            <a:xfrm>
              <a:off x="4218659" y="2852607"/>
              <a:ext cx="23031" cy="69760"/>
            </a:xfrm>
            <a:custGeom>
              <a:avLst/>
              <a:gdLst/>
              <a:ahLst/>
              <a:cxnLst/>
              <a:rect l="l" t="t" r="r" b="b"/>
              <a:pathLst>
                <a:path w="692" h="2096" extrusionOk="0">
                  <a:moveTo>
                    <a:pt x="1" y="0"/>
                  </a:moveTo>
                  <a:lnTo>
                    <a:pt x="1" y="2096"/>
                  </a:lnTo>
                  <a:lnTo>
                    <a:pt x="692" y="2096"/>
                  </a:lnTo>
                  <a:lnTo>
                    <a:pt x="6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68"/>
            <p:cNvSpPr/>
            <p:nvPr/>
          </p:nvSpPr>
          <p:spPr>
            <a:xfrm>
              <a:off x="4264658" y="2829608"/>
              <a:ext cx="127638" cy="92758"/>
            </a:xfrm>
            <a:custGeom>
              <a:avLst/>
              <a:gdLst/>
              <a:ahLst/>
              <a:cxnLst/>
              <a:rect l="l" t="t" r="r" b="b"/>
              <a:pathLst>
                <a:path w="3835" h="2787" extrusionOk="0">
                  <a:moveTo>
                    <a:pt x="2453" y="0"/>
                  </a:moveTo>
                  <a:lnTo>
                    <a:pt x="2453" y="691"/>
                  </a:lnTo>
                  <a:lnTo>
                    <a:pt x="0" y="691"/>
                  </a:lnTo>
                  <a:lnTo>
                    <a:pt x="0" y="2787"/>
                  </a:lnTo>
                  <a:lnTo>
                    <a:pt x="3834" y="2787"/>
                  </a:lnTo>
                  <a:lnTo>
                    <a:pt x="3834" y="691"/>
                  </a:lnTo>
                  <a:lnTo>
                    <a:pt x="3144" y="691"/>
                  </a:lnTo>
                  <a:lnTo>
                    <a:pt x="31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68"/>
          <p:cNvGrpSpPr/>
          <p:nvPr/>
        </p:nvGrpSpPr>
        <p:grpSpPr>
          <a:xfrm>
            <a:off x="6218026" y="4084342"/>
            <a:ext cx="394764" cy="393979"/>
            <a:chOff x="6218026" y="4084342"/>
            <a:chExt cx="394764" cy="393979"/>
          </a:xfrm>
        </p:grpSpPr>
        <p:sp>
          <p:nvSpPr>
            <p:cNvPr id="1339" name="Google Shape;1339;p68"/>
            <p:cNvSpPr/>
            <p:nvPr/>
          </p:nvSpPr>
          <p:spPr>
            <a:xfrm>
              <a:off x="6218026" y="4084342"/>
              <a:ext cx="394764" cy="324205"/>
            </a:xfrm>
            <a:custGeom>
              <a:avLst/>
              <a:gdLst/>
              <a:ahLst/>
              <a:cxnLst/>
              <a:rect l="l" t="t" r="r" b="b"/>
              <a:pathLst>
                <a:path w="11861" h="9741" extrusionOk="0">
                  <a:moveTo>
                    <a:pt x="5573" y="6621"/>
                  </a:moveTo>
                  <a:lnTo>
                    <a:pt x="5573" y="7312"/>
                  </a:lnTo>
                  <a:lnTo>
                    <a:pt x="4192" y="7312"/>
                  </a:lnTo>
                  <a:lnTo>
                    <a:pt x="4192" y="6621"/>
                  </a:lnTo>
                  <a:close/>
                  <a:moveTo>
                    <a:pt x="7669" y="6621"/>
                  </a:moveTo>
                  <a:lnTo>
                    <a:pt x="7669" y="7312"/>
                  </a:lnTo>
                  <a:lnTo>
                    <a:pt x="6288" y="7312"/>
                  </a:lnTo>
                  <a:lnTo>
                    <a:pt x="6288" y="6621"/>
                  </a:lnTo>
                  <a:close/>
                  <a:moveTo>
                    <a:pt x="2453" y="5907"/>
                  </a:moveTo>
                  <a:cubicBezTo>
                    <a:pt x="3025" y="5907"/>
                    <a:pt x="3501" y="6383"/>
                    <a:pt x="3501" y="6954"/>
                  </a:cubicBezTo>
                  <a:cubicBezTo>
                    <a:pt x="3501" y="7550"/>
                    <a:pt x="3025" y="8002"/>
                    <a:pt x="2453" y="8002"/>
                  </a:cubicBezTo>
                  <a:cubicBezTo>
                    <a:pt x="1882" y="8002"/>
                    <a:pt x="1406" y="7550"/>
                    <a:pt x="1406" y="6954"/>
                  </a:cubicBezTo>
                  <a:cubicBezTo>
                    <a:pt x="1406" y="6383"/>
                    <a:pt x="1882" y="5907"/>
                    <a:pt x="2453" y="5907"/>
                  </a:cubicBezTo>
                  <a:close/>
                  <a:moveTo>
                    <a:pt x="9764" y="5930"/>
                  </a:moveTo>
                  <a:lnTo>
                    <a:pt x="9764" y="6621"/>
                  </a:lnTo>
                  <a:lnTo>
                    <a:pt x="10455" y="6621"/>
                  </a:lnTo>
                  <a:lnTo>
                    <a:pt x="10455" y="7312"/>
                  </a:lnTo>
                  <a:lnTo>
                    <a:pt x="9764" y="7312"/>
                  </a:lnTo>
                  <a:lnTo>
                    <a:pt x="9764" y="8002"/>
                  </a:lnTo>
                  <a:lnTo>
                    <a:pt x="9074" y="8002"/>
                  </a:lnTo>
                  <a:lnTo>
                    <a:pt x="9074" y="7312"/>
                  </a:lnTo>
                  <a:lnTo>
                    <a:pt x="8359" y="7312"/>
                  </a:lnTo>
                  <a:lnTo>
                    <a:pt x="8359" y="6621"/>
                  </a:lnTo>
                  <a:lnTo>
                    <a:pt x="9074" y="6621"/>
                  </a:lnTo>
                  <a:lnTo>
                    <a:pt x="9074" y="5930"/>
                  </a:lnTo>
                  <a:close/>
                  <a:moveTo>
                    <a:pt x="2096" y="1"/>
                  </a:moveTo>
                  <a:lnTo>
                    <a:pt x="2096" y="691"/>
                  </a:lnTo>
                  <a:lnTo>
                    <a:pt x="9764" y="691"/>
                  </a:lnTo>
                  <a:cubicBezTo>
                    <a:pt x="9955" y="691"/>
                    <a:pt x="10122" y="858"/>
                    <a:pt x="10122" y="1048"/>
                  </a:cubicBezTo>
                  <a:cubicBezTo>
                    <a:pt x="10122" y="1239"/>
                    <a:pt x="9955" y="1382"/>
                    <a:pt x="9764" y="1382"/>
                  </a:cubicBezTo>
                  <a:lnTo>
                    <a:pt x="6621" y="1382"/>
                  </a:lnTo>
                  <a:cubicBezTo>
                    <a:pt x="6049" y="1382"/>
                    <a:pt x="5573" y="1858"/>
                    <a:pt x="5573" y="2430"/>
                  </a:cubicBezTo>
                  <a:lnTo>
                    <a:pt x="5573" y="2787"/>
                  </a:lnTo>
                  <a:lnTo>
                    <a:pt x="5240" y="2787"/>
                  </a:lnTo>
                  <a:lnTo>
                    <a:pt x="5240" y="4168"/>
                  </a:lnTo>
                  <a:lnTo>
                    <a:pt x="3811" y="4168"/>
                  </a:lnTo>
                  <a:cubicBezTo>
                    <a:pt x="3454" y="3525"/>
                    <a:pt x="2787" y="3120"/>
                    <a:pt x="2025" y="3120"/>
                  </a:cubicBezTo>
                  <a:cubicBezTo>
                    <a:pt x="1477" y="3120"/>
                    <a:pt x="953" y="3358"/>
                    <a:pt x="572" y="3763"/>
                  </a:cubicBezTo>
                  <a:cubicBezTo>
                    <a:pt x="191" y="4144"/>
                    <a:pt x="0" y="4668"/>
                    <a:pt x="24" y="5240"/>
                  </a:cubicBezTo>
                  <a:lnTo>
                    <a:pt x="215" y="9741"/>
                  </a:lnTo>
                  <a:lnTo>
                    <a:pt x="3858" y="9741"/>
                  </a:lnTo>
                  <a:lnTo>
                    <a:pt x="3858" y="9050"/>
                  </a:lnTo>
                  <a:lnTo>
                    <a:pt x="8002" y="9050"/>
                  </a:lnTo>
                  <a:lnTo>
                    <a:pt x="8002" y="9741"/>
                  </a:lnTo>
                  <a:lnTo>
                    <a:pt x="11646" y="9741"/>
                  </a:lnTo>
                  <a:lnTo>
                    <a:pt x="11836" y="5240"/>
                  </a:lnTo>
                  <a:cubicBezTo>
                    <a:pt x="11860" y="4668"/>
                    <a:pt x="11670" y="4144"/>
                    <a:pt x="11289" y="3763"/>
                  </a:cubicBezTo>
                  <a:cubicBezTo>
                    <a:pt x="10908" y="3358"/>
                    <a:pt x="10384" y="3120"/>
                    <a:pt x="9836" y="3120"/>
                  </a:cubicBezTo>
                  <a:cubicBezTo>
                    <a:pt x="9074" y="3120"/>
                    <a:pt x="8407" y="3525"/>
                    <a:pt x="8050" y="4168"/>
                  </a:cubicBezTo>
                  <a:lnTo>
                    <a:pt x="6621" y="4168"/>
                  </a:lnTo>
                  <a:lnTo>
                    <a:pt x="6621" y="2787"/>
                  </a:lnTo>
                  <a:lnTo>
                    <a:pt x="6288" y="2787"/>
                  </a:lnTo>
                  <a:lnTo>
                    <a:pt x="6288" y="2430"/>
                  </a:lnTo>
                  <a:cubicBezTo>
                    <a:pt x="6288" y="2239"/>
                    <a:pt x="6430" y="2096"/>
                    <a:pt x="6621" y="2096"/>
                  </a:cubicBezTo>
                  <a:lnTo>
                    <a:pt x="9764" y="2096"/>
                  </a:lnTo>
                  <a:cubicBezTo>
                    <a:pt x="10336" y="2096"/>
                    <a:pt x="10812" y="1620"/>
                    <a:pt x="10812" y="1048"/>
                  </a:cubicBezTo>
                  <a:cubicBezTo>
                    <a:pt x="10812" y="477"/>
                    <a:pt x="10336" y="1"/>
                    <a:pt x="97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8"/>
            <p:cNvSpPr/>
            <p:nvPr/>
          </p:nvSpPr>
          <p:spPr>
            <a:xfrm>
              <a:off x="6287789" y="4304682"/>
              <a:ext cx="22998" cy="23031"/>
            </a:xfrm>
            <a:custGeom>
              <a:avLst/>
              <a:gdLst/>
              <a:ahLst/>
              <a:cxnLst/>
              <a:rect l="l" t="t" r="r" b="b"/>
              <a:pathLst>
                <a:path w="691" h="692" extrusionOk="0">
                  <a:moveTo>
                    <a:pt x="357" y="1"/>
                  </a:moveTo>
                  <a:cubicBezTo>
                    <a:pt x="167" y="1"/>
                    <a:pt x="0" y="144"/>
                    <a:pt x="0" y="334"/>
                  </a:cubicBezTo>
                  <a:cubicBezTo>
                    <a:pt x="0" y="525"/>
                    <a:pt x="167" y="692"/>
                    <a:pt x="357" y="692"/>
                  </a:cubicBezTo>
                  <a:cubicBezTo>
                    <a:pt x="548" y="692"/>
                    <a:pt x="691" y="525"/>
                    <a:pt x="691" y="334"/>
                  </a:cubicBezTo>
                  <a:cubicBezTo>
                    <a:pt x="691" y="144"/>
                    <a:pt x="548" y="1"/>
                    <a:pt x="3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8"/>
            <p:cNvSpPr/>
            <p:nvPr/>
          </p:nvSpPr>
          <p:spPr>
            <a:xfrm>
              <a:off x="6486726" y="4432325"/>
              <a:ext cx="116555" cy="45996"/>
            </a:xfrm>
            <a:custGeom>
              <a:avLst/>
              <a:gdLst/>
              <a:ahLst/>
              <a:cxnLst/>
              <a:rect l="l" t="t" r="r" b="b"/>
              <a:pathLst>
                <a:path w="3502" h="1382" extrusionOk="0">
                  <a:moveTo>
                    <a:pt x="1" y="0"/>
                  </a:moveTo>
                  <a:cubicBezTo>
                    <a:pt x="72" y="333"/>
                    <a:pt x="239" y="643"/>
                    <a:pt x="501" y="881"/>
                  </a:cubicBezTo>
                  <a:cubicBezTo>
                    <a:pt x="834" y="1215"/>
                    <a:pt x="1287" y="1381"/>
                    <a:pt x="1763" y="1381"/>
                  </a:cubicBezTo>
                  <a:cubicBezTo>
                    <a:pt x="2596" y="1381"/>
                    <a:pt x="3311" y="786"/>
                    <a:pt x="3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8"/>
            <p:cNvSpPr/>
            <p:nvPr/>
          </p:nvSpPr>
          <p:spPr>
            <a:xfrm>
              <a:off x="6227545" y="4432325"/>
              <a:ext cx="116522" cy="45996"/>
            </a:xfrm>
            <a:custGeom>
              <a:avLst/>
              <a:gdLst/>
              <a:ahLst/>
              <a:cxnLst/>
              <a:rect l="l" t="t" r="r" b="b"/>
              <a:pathLst>
                <a:path w="3501" h="1382" extrusionOk="0">
                  <a:moveTo>
                    <a:pt x="0" y="0"/>
                  </a:moveTo>
                  <a:cubicBezTo>
                    <a:pt x="191" y="786"/>
                    <a:pt x="905" y="1381"/>
                    <a:pt x="1739" y="1381"/>
                  </a:cubicBezTo>
                  <a:lnTo>
                    <a:pt x="1763" y="1381"/>
                  </a:lnTo>
                  <a:cubicBezTo>
                    <a:pt x="2239" y="1381"/>
                    <a:pt x="2667" y="1215"/>
                    <a:pt x="3001" y="881"/>
                  </a:cubicBezTo>
                  <a:cubicBezTo>
                    <a:pt x="3263" y="643"/>
                    <a:pt x="3430" y="333"/>
                    <a:pt x="3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68"/>
          <p:cNvGrpSpPr/>
          <p:nvPr/>
        </p:nvGrpSpPr>
        <p:grpSpPr>
          <a:xfrm>
            <a:off x="6958471" y="4084342"/>
            <a:ext cx="393940" cy="393976"/>
            <a:chOff x="6958471" y="4084342"/>
            <a:chExt cx="393940" cy="393976"/>
          </a:xfrm>
        </p:grpSpPr>
        <p:sp>
          <p:nvSpPr>
            <p:cNvPr id="1344" name="Google Shape;1344;p68"/>
            <p:cNvSpPr/>
            <p:nvPr/>
          </p:nvSpPr>
          <p:spPr>
            <a:xfrm>
              <a:off x="7236658" y="4223070"/>
              <a:ext cx="23031" cy="23797"/>
            </a:xfrm>
            <a:custGeom>
              <a:avLst/>
              <a:gdLst/>
              <a:ahLst/>
              <a:cxnLst/>
              <a:rect l="l" t="t" r="r" b="b"/>
              <a:pathLst>
                <a:path w="692" h="715" extrusionOk="0">
                  <a:moveTo>
                    <a:pt x="358" y="0"/>
                  </a:moveTo>
                  <a:cubicBezTo>
                    <a:pt x="144" y="0"/>
                    <a:pt x="1" y="167"/>
                    <a:pt x="1" y="357"/>
                  </a:cubicBezTo>
                  <a:cubicBezTo>
                    <a:pt x="1" y="548"/>
                    <a:pt x="144" y="715"/>
                    <a:pt x="358" y="715"/>
                  </a:cubicBezTo>
                  <a:cubicBezTo>
                    <a:pt x="549" y="715"/>
                    <a:pt x="692" y="548"/>
                    <a:pt x="692" y="357"/>
                  </a:cubicBezTo>
                  <a:cubicBezTo>
                    <a:pt x="692" y="167"/>
                    <a:pt x="549" y="0"/>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8"/>
            <p:cNvSpPr/>
            <p:nvPr/>
          </p:nvSpPr>
          <p:spPr>
            <a:xfrm>
              <a:off x="7213692" y="4269833"/>
              <a:ext cx="68995" cy="69760"/>
            </a:xfrm>
            <a:custGeom>
              <a:avLst/>
              <a:gdLst/>
              <a:ahLst/>
              <a:cxnLst/>
              <a:rect l="l" t="t" r="r" b="b"/>
              <a:pathLst>
                <a:path w="2073" h="2096" extrusionOk="0">
                  <a:moveTo>
                    <a:pt x="1048" y="0"/>
                  </a:moveTo>
                  <a:cubicBezTo>
                    <a:pt x="453" y="0"/>
                    <a:pt x="0" y="476"/>
                    <a:pt x="0" y="1048"/>
                  </a:cubicBezTo>
                  <a:lnTo>
                    <a:pt x="0" y="2096"/>
                  </a:lnTo>
                  <a:lnTo>
                    <a:pt x="2072" y="2096"/>
                  </a:lnTo>
                  <a:lnTo>
                    <a:pt x="2072" y="1048"/>
                  </a:lnTo>
                  <a:cubicBezTo>
                    <a:pt x="2072" y="476"/>
                    <a:pt x="1620" y="0"/>
                    <a:pt x="1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8"/>
            <p:cNvSpPr/>
            <p:nvPr/>
          </p:nvSpPr>
          <p:spPr>
            <a:xfrm>
              <a:off x="6958471" y="4362562"/>
              <a:ext cx="393932" cy="115757"/>
            </a:xfrm>
            <a:custGeom>
              <a:avLst/>
              <a:gdLst/>
              <a:ahLst/>
              <a:cxnLst/>
              <a:rect l="l" t="t" r="r" b="b"/>
              <a:pathLst>
                <a:path w="11836" h="3478" extrusionOk="0">
                  <a:moveTo>
                    <a:pt x="0" y="0"/>
                  </a:moveTo>
                  <a:lnTo>
                    <a:pt x="0" y="1382"/>
                  </a:lnTo>
                  <a:lnTo>
                    <a:pt x="4977" y="1382"/>
                  </a:lnTo>
                  <a:lnTo>
                    <a:pt x="4596" y="2787"/>
                  </a:lnTo>
                  <a:lnTo>
                    <a:pt x="3477" y="2787"/>
                  </a:lnTo>
                  <a:lnTo>
                    <a:pt x="3477" y="3477"/>
                  </a:lnTo>
                  <a:lnTo>
                    <a:pt x="8359" y="3477"/>
                  </a:lnTo>
                  <a:lnTo>
                    <a:pt x="8359" y="2787"/>
                  </a:lnTo>
                  <a:lnTo>
                    <a:pt x="7240" y="2787"/>
                  </a:lnTo>
                  <a:lnTo>
                    <a:pt x="6859" y="1382"/>
                  </a:lnTo>
                  <a:lnTo>
                    <a:pt x="11836" y="1382"/>
                  </a:lnTo>
                  <a:lnTo>
                    <a:pt x="118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8"/>
            <p:cNvSpPr/>
            <p:nvPr/>
          </p:nvSpPr>
          <p:spPr>
            <a:xfrm>
              <a:off x="7166928" y="4084342"/>
              <a:ext cx="185483" cy="255243"/>
            </a:xfrm>
            <a:custGeom>
              <a:avLst/>
              <a:gdLst/>
              <a:ahLst/>
              <a:cxnLst/>
              <a:rect l="l" t="t" r="r" b="b"/>
              <a:pathLst>
                <a:path w="5573" h="7669" extrusionOk="0">
                  <a:moveTo>
                    <a:pt x="3834" y="1739"/>
                  </a:moveTo>
                  <a:lnTo>
                    <a:pt x="3834" y="2430"/>
                  </a:lnTo>
                  <a:lnTo>
                    <a:pt x="1048" y="2430"/>
                  </a:lnTo>
                  <a:lnTo>
                    <a:pt x="1048" y="1739"/>
                  </a:lnTo>
                  <a:close/>
                  <a:moveTo>
                    <a:pt x="0" y="1"/>
                  </a:moveTo>
                  <a:lnTo>
                    <a:pt x="0" y="7669"/>
                  </a:lnTo>
                  <a:lnTo>
                    <a:pt x="691" y="7669"/>
                  </a:lnTo>
                  <a:lnTo>
                    <a:pt x="691" y="6621"/>
                  </a:lnTo>
                  <a:cubicBezTo>
                    <a:pt x="691" y="5978"/>
                    <a:pt x="1048" y="5406"/>
                    <a:pt x="1572" y="5097"/>
                  </a:cubicBezTo>
                  <a:cubicBezTo>
                    <a:pt x="1453" y="4930"/>
                    <a:pt x="1405" y="4740"/>
                    <a:pt x="1405" y="4525"/>
                  </a:cubicBezTo>
                  <a:cubicBezTo>
                    <a:pt x="1405" y="3954"/>
                    <a:pt x="1858" y="3477"/>
                    <a:pt x="2453" y="3477"/>
                  </a:cubicBezTo>
                  <a:cubicBezTo>
                    <a:pt x="3025" y="3477"/>
                    <a:pt x="3477" y="3954"/>
                    <a:pt x="3477" y="4525"/>
                  </a:cubicBezTo>
                  <a:cubicBezTo>
                    <a:pt x="3477" y="4740"/>
                    <a:pt x="3430" y="4930"/>
                    <a:pt x="3310" y="5097"/>
                  </a:cubicBezTo>
                  <a:cubicBezTo>
                    <a:pt x="3834" y="5406"/>
                    <a:pt x="4192" y="5978"/>
                    <a:pt x="4192" y="6621"/>
                  </a:cubicBezTo>
                  <a:lnTo>
                    <a:pt x="4192" y="7669"/>
                  </a:lnTo>
                  <a:lnTo>
                    <a:pt x="5573" y="7669"/>
                  </a:lnTo>
                  <a:lnTo>
                    <a:pt x="55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8"/>
            <p:cNvSpPr/>
            <p:nvPr/>
          </p:nvSpPr>
          <p:spPr>
            <a:xfrm>
              <a:off x="7051200" y="4223070"/>
              <a:ext cx="22998" cy="23797"/>
            </a:xfrm>
            <a:custGeom>
              <a:avLst/>
              <a:gdLst/>
              <a:ahLst/>
              <a:cxnLst/>
              <a:rect l="l" t="t" r="r" b="b"/>
              <a:pathLst>
                <a:path w="691" h="715" extrusionOk="0">
                  <a:moveTo>
                    <a:pt x="334" y="0"/>
                  </a:moveTo>
                  <a:cubicBezTo>
                    <a:pt x="143" y="0"/>
                    <a:pt x="0" y="167"/>
                    <a:pt x="0" y="357"/>
                  </a:cubicBezTo>
                  <a:cubicBezTo>
                    <a:pt x="0" y="548"/>
                    <a:pt x="143" y="715"/>
                    <a:pt x="334" y="715"/>
                  </a:cubicBezTo>
                  <a:cubicBezTo>
                    <a:pt x="548" y="715"/>
                    <a:pt x="691" y="548"/>
                    <a:pt x="691" y="357"/>
                  </a:cubicBezTo>
                  <a:cubicBezTo>
                    <a:pt x="691" y="167"/>
                    <a:pt x="548"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8"/>
            <p:cNvSpPr/>
            <p:nvPr/>
          </p:nvSpPr>
          <p:spPr>
            <a:xfrm>
              <a:off x="7028201" y="4269833"/>
              <a:ext cx="68995" cy="69760"/>
            </a:xfrm>
            <a:custGeom>
              <a:avLst/>
              <a:gdLst/>
              <a:ahLst/>
              <a:cxnLst/>
              <a:rect l="l" t="t" r="r" b="b"/>
              <a:pathLst>
                <a:path w="2073" h="2096" extrusionOk="0">
                  <a:moveTo>
                    <a:pt x="1025" y="0"/>
                  </a:moveTo>
                  <a:cubicBezTo>
                    <a:pt x="453" y="0"/>
                    <a:pt x="1" y="476"/>
                    <a:pt x="1" y="1048"/>
                  </a:cubicBezTo>
                  <a:lnTo>
                    <a:pt x="1" y="2096"/>
                  </a:lnTo>
                  <a:lnTo>
                    <a:pt x="2073" y="2096"/>
                  </a:lnTo>
                  <a:lnTo>
                    <a:pt x="2073" y="1048"/>
                  </a:lnTo>
                  <a:cubicBezTo>
                    <a:pt x="2073" y="476"/>
                    <a:pt x="1620" y="0"/>
                    <a:pt x="10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8"/>
            <p:cNvSpPr/>
            <p:nvPr/>
          </p:nvSpPr>
          <p:spPr>
            <a:xfrm>
              <a:off x="6958471" y="4084342"/>
              <a:ext cx="185483" cy="255243"/>
            </a:xfrm>
            <a:custGeom>
              <a:avLst/>
              <a:gdLst/>
              <a:ahLst/>
              <a:cxnLst/>
              <a:rect l="l" t="t" r="r" b="b"/>
              <a:pathLst>
                <a:path w="5573" h="7669" extrusionOk="0">
                  <a:moveTo>
                    <a:pt x="4525" y="1739"/>
                  </a:moveTo>
                  <a:lnTo>
                    <a:pt x="4525" y="2430"/>
                  </a:lnTo>
                  <a:lnTo>
                    <a:pt x="1738" y="2430"/>
                  </a:lnTo>
                  <a:lnTo>
                    <a:pt x="1738" y="1739"/>
                  </a:lnTo>
                  <a:close/>
                  <a:moveTo>
                    <a:pt x="0" y="1"/>
                  </a:moveTo>
                  <a:lnTo>
                    <a:pt x="0" y="7669"/>
                  </a:lnTo>
                  <a:lnTo>
                    <a:pt x="1381" y="7669"/>
                  </a:lnTo>
                  <a:lnTo>
                    <a:pt x="1381" y="6621"/>
                  </a:lnTo>
                  <a:cubicBezTo>
                    <a:pt x="1381" y="5978"/>
                    <a:pt x="1738" y="5406"/>
                    <a:pt x="2262" y="5097"/>
                  </a:cubicBezTo>
                  <a:cubicBezTo>
                    <a:pt x="2143" y="4930"/>
                    <a:pt x="2096" y="4740"/>
                    <a:pt x="2096" y="4525"/>
                  </a:cubicBezTo>
                  <a:cubicBezTo>
                    <a:pt x="2096" y="3954"/>
                    <a:pt x="2548" y="3477"/>
                    <a:pt x="3120" y="3477"/>
                  </a:cubicBezTo>
                  <a:cubicBezTo>
                    <a:pt x="3715" y="3477"/>
                    <a:pt x="4168" y="3954"/>
                    <a:pt x="4168" y="4525"/>
                  </a:cubicBezTo>
                  <a:cubicBezTo>
                    <a:pt x="4168" y="4740"/>
                    <a:pt x="4120" y="4930"/>
                    <a:pt x="4001" y="5097"/>
                  </a:cubicBezTo>
                  <a:cubicBezTo>
                    <a:pt x="4525" y="5406"/>
                    <a:pt x="4882" y="5978"/>
                    <a:pt x="4882" y="6621"/>
                  </a:cubicBezTo>
                  <a:lnTo>
                    <a:pt x="4882" y="7669"/>
                  </a:lnTo>
                  <a:lnTo>
                    <a:pt x="5573" y="7669"/>
                  </a:lnTo>
                  <a:lnTo>
                    <a:pt x="55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68"/>
          <p:cNvGrpSpPr/>
          <p:nvPr/>
        </p:nvGrpSpPr>
        <p:grpSpPr>
          <a:xfrm>
            <a:off x="7698085" y="4084342"/>
            <a:ext cx="355136" cy="393976"/>
            <a:chOff x="7698085" y="4084342"/>
            <a:chExt cx="355136" cy="393976"/>
          </a:xfrm>
        </p:grpSpPr>
        <p:sp>
          <p:nvSpPr>
            <p:cNvPr id="1352" name="Google Shape;1352;p68"/>
            <p:cNvSpPr/>
            <p:nvPr/>
          </p:nvSpPr>
          <p:spPr>
            <a:xfrm>
              <a:off x="7888335" y="4084342"/>
              <a:ext cx="152201" cy="129236"/>
            </a:xfrm>
            <a:custGeom>
              <a:avLst/>
              <a:gdLst/>
              <a:ahLst/>
              <a:cxnLst/>
              <a:rect l="l" t="t" r="r" b="b"/>
              <a:pathLst>
                <a:path w="4573" h="3883" extrusionOk="0">
                  <a:moveTo>
                    <a:pt x="0" y="1"/>
                  </a:moveTo>
                  <a:lnTo>
                    <a:pt x="0" y="2287"/>
                  </a:lnTo>
                  <a:lnTo>
                    <a:pt x="2667" y="3882"/>
                  </a:lnTo>
                  <a:lnTo>
                    <a:pt x="4573" y="2835"/>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8"/>
            <p:cNvSpPr/>
            <p:nvPr/>
          </p:nvSpPr>
          <p:spPr>
            <a:xfrm>
              <a:off x="7888335" y="4249197"/>
              <a:ext cx="76117" cy="123711"/>
            </a:xfrm>
            <a:custGeom>
              <a:avLst/>
              <a:gdLst/>
              <a:ahLst/>
              <a:cxnLst/>
              <a:rect l="l" t="t" r="r" b="b"/>
              <a:pathLst>
                <a:path w="2287" h="3717" extrusionOk="0">
                  <a:moveTo>
                    <a:pt x="2286" y="1"/>
                  </a:moveTo>
                  <a:lnTo>
                    <a:pt x="0" y="1192"/>
                  </a:lnTo>
                  <a:lnTo>
                    <a:pt x="0" y="3716"/>
                  </a:lnTo>
                  <a:lnTo>
                    <a:pt x="2286" y="2335"/>
                  </a:lnTo>
                  <a:lnTo>
                    <a:pt x="22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8"/>
            <p:cNvSpPr/>
            <p:nvPr/>
          </p:nvSpPr>
          <p:spPr>
            <a:xfrm>
              <a:off x="7989784" y="4200869"/>
              <a:ext cx="63436" cy="160921"/>
            </a:xfrm>
            <a:custGeom>
              <a:avLst/>
              <a:gdLst/>
              <a:ahLst/>
              <a:cxnLst/>
              <a:rect l="l" t="t" r="r" b="b"/>
              <a:pathLst>
                <a:path w="1906" h="4835" extrusionOk="0">
                  <a:moveTo>
                    <a:pt x="1906" y="0"/>
                  </a:moveTo>
                  <a:lnTo>
                    <a:pt x="0" y="1048"/>
                  </a:lnTo>
                  <a:lnTo>
                    <a:pt x="0" y="3787"/>
                  </a:lnTo>
                  <a:lnTo>
                    <a:pt x="1906" y="4835"/>
                  </a:lnTo>
                  <a:lnTo>
                    <a:pt x="1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8"/>
            <p:cNvSpPr/>
            <p:nvPr/>
          </p:nvSpPr>
          <p:spPr>
            <a:xfrm>
              <a:off x="7798768" y="4181831"/>
              <a:ext cx="152201" cy="85636"/>
            </a:xfrm>
            <a:custGeom>
              <a:avLst/>
              <a:gdLst/>
              <a:ahLst/>
              <a:cxnLst/>
              <a:rect l="l" t="t" r="r" b="b"/>
              <a:pathLst>
                <a:path w="4573" h="2573" extrusionOk="0">
                  <a:moveTo>
                    <a:pt x="2310" y="1"/>
                  </a:moveTo>
                  <a:lnTo>
                    <a:pt x="0" y="1406"/>
                  </a:lnTo>
                  <a:lnTo>
                    <a:pt x="2310" y="2573"/>
                  </a:lnTo>
                  <a:lnTo>
                    <a:pt x="4573" y="1382"/>
                  </a:lnTo>
                  <a:lnTo>
                    <a:pt x="23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8"/>
            <p:cNvSpPr/>
            <p:nvPr/>
          </p:nvSpPr>
          <p:spPr>
            <a:xfrm>
              <a:off x="7786853" y="4250795"/>
              <a:ext cx="76150" cy="122113"/>
            </a:xfrm>
            <a:custGeom>
              <a:avLst/>
              <a:gdLst/>
              <a:ahLst/>
              <a:cxnLst/>
              <a:rect l="l" t="t" r="r" b="b"/>
              <a:pathLst>
                <a:path w="2288" h="3669" extrusionOk="0">
                  <a:moveTo>
                    <a:pt x="1" y="1"/>
                  </a:moveTo>
                  <a:lnTo>
                    <a:pt x="1" y="2287"/>
                  </a:lnTo>
                  <a:lnTo>
                    <a:pt x="2287" y="3668"/>
                  </a:lnTo>
                  <a:lnTo>
                    <a:pt x="2287" y="1144"/>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8"/>
            <p:cNvSpPr/>
            <p:nvPr/>
          </p:nvSpPr>
          <p:spPr>
            <a:xfrm>
              <a:off x="7710766" y="4349082"/>
              <a:ext cx="152234" cy="129236"/>
            </a:xfrm>
            <a:custGeom>
              <a:avLst/>
              <a:gdLst/>
              <a:ahLst/>
              <a:cxnLst/>
              <a:rect l="l" t="t" r="r" b="b"/>
              <a:pathLst>
                <a:path w="4574" h="3883" extrusionOk="0">
                  <a:moveTo>
                    <a:pt x="1906" y="1"/>
                  </a:moveTo>
                  <a:lnTo>
                    <a:pt x="1" y="1048"/>
                  </a:lnTo>
                  <a:lnTo>
                    <a:pt x="4573" y="3882"/>
                  </a:lnTo>
                  <a:lnTo>
                    <a:pt x="4573" y="1596"/>
                  </a:lnTo>
                  <a:lnTo>
                    <a:pt x="19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8"/>
            <p:cNvSpPr/>
            <p:nvPr/>
          </p:nvSpPr>
          <p:spPr>
            <a:xfrm>
              <a:off x="7888335" y="4349082"/>
              <a:ext cx="152201" cy="129236"/>
            </a:xfrm>
            <a:custGeom>
              <a:avLst/>
              <a:gdLst/>
              <a:ahLst/>
              <a:cxnLst/>
              <a:rect l="l" t="t" r="r" b="b"/>
              <a:pathLst>
                <a:path w="4573" h="3883" extrusionOk="0">
                  <a:moveTo>
                    <a:pt x="2667" y="1"/>
                  </a:moveTo>
                  <a:lnTo>
                    <a:pt x="0" y="1596"/>
                  </a:lnTo>
                  <a:lnTo>
                    <a:pt x="0" y="3882"/>
                  </a:lnTo>
                  <a:lnTo>
                    <a:pt x="4573" y="1048"/>
                  </a:lnTo>
                  <a:lnTo>
                    <a:pt x="26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8"/>
            <p:cNvSpPr/>
            <p:nvPr/>
          </p:nvSpPr>
          <p:spPr>
            <a:xfrm>
              <a:off x="7710766" y="4084342"/>
              <a:ext cx="152234" cy="130800"/>
            </a:xfrm>
            <a:custGeom>
              <a:avLst/>
              <a:gdLst/>
              <a:ahLst/>
              <a:cxnLst/>
              <a:rect l="l" t="t" r="r" b="b"/>
              <a:pathLst>
                <a:path w="4574" h="3930" extrusionOk="0">
                  <a:moveTo>
                    <a:pt x="4573" y="1"/>
                  </a:moveTo>
                  <a:lnTo>
                    <a:pt x="1" y="2835"/>
                  </a:lnTo>
                  <a:lnTo>
                    <a:pt x="1858" y="3930"/>
                  </a:lnTo>
                  <a:lnTo>
                    <a:pt x="4573" y="2287"/>
                  </a:lnTo>
                  <a:lnTo>
                    <a:pt x="45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8"/>
            <p:cNvSpPr/>
            <p:nvPr/>
          </p:nvSpPr>
          <p:spPr>
            <a:xfrm>
              <a:off x="7698085" y="4200869"/>
              <a:ext cx="63436" cy="160921"/>
            </a:xfrm>
            <a:custGeom>
              <a:avLst/>
              <a:gdLst/>
              <a:ahLst/>
              <a:cxnLst/>
              <a:rect l="l" t="t" r="r" b="b"/>
              <a:pathLst>
                <a:path w="1906" h="4835" extrusionOk="0">
                  <a:moveTo>
                    <a:pt x="1" y="0"/>
                  </a:moveTo>
                  <a:lnTo>
                    <a:pt x="1" y="4835"/>
                  </a:lnTo>
                  <a:lnTo>
                    <a:pt x="1906" y="3787"/>
                  </a:lnTo>
                  <a:lnTo>
                    <a:pt x="1906" y="112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68"/>
          <p:cNvGrpSpPr/>
          <p:nvPr/>
        </p:nvGrpSpPr>
        <p:grpSpPr>
          <a:xfrm>
            <a:off x="7701280" y="3430414"/>
            <a:ext cx="348767" cy="393968"/>
            <a:chOff x="7701280" y="3430414"/>
            <a:chExt cx="348767" cy="393968"/>
          </a:xfrm>
        </p:grpSpPr>
        <p:sp>
          <p:nvSpPr>
            <p:cNvPr id="1362" name="Google Shape;1362;p68"/>
            <p:cNvSpPr/>
            <p:nvPr/>
          </p:nvSpPr>
          <p:spPr>
            <a:xfrm>
              <a:off x="7701280" y="3510462"/>
              <a:ext cx="348767" cy="313921"/>
            </a:xfrm>
            <a:custGeom>
              <a:avLst/>
              <a:gdLst/>
              <a:ahLst/>
              <a:cxnLst/>
              <a:rect l="l" t="t" r="r" b="b"/>
              <a:pathLst>
                <a:path w="10479" h="9432" extrusionOk="0">
                  <a:moveTo>
                    <a:pt x="2453" y="1"/>
                  </a:moveTo>
                  <a:cubicBezTo>
                    <a:pt x="2072" y="1"/>
                    <a:pt x="1738" y="311"/>
                    <a:pt x="1738" y="715"/>
                  </a:cubicBezTo>
                  <a:lnTo>
                    <a:pt x="1738" y="739"/>
                  </a:lnTo>
                  <a:cubicBezTo>
                    <a:pt x="953" y="906"/>
                    <a:pt x="357" y="1620"/>
                    <a:pt x="357" y="2454"/>
                  </a:cubicBezTo>
                  <a:lnTo>
                    <a:pt x="357" y="7336"/>
                  </a:lnTo>
                  <a:cubicBezTo>
                    <a:pt x="119" y="7884"/>
                    <a:pt x="0" y="8479"/>
                    <a:pt x="0" y="9098"/>
                  </a:cubicBezTo>
                  <a:lnTo>
                    <a:pt x="0" y="9431"/>
                  </a:lnTo>
                  <a:lnTo>
                    <a:pt x="2453" y="9431"/>
                  </a:lnTo>
                  <a:lnTo>
                    <a:pt x="2453" y="7336"/>
                  </a:lnTo>
                  <a:lnTo>
                    <a:pt x="3144" y="7336"/>
                  </a:lnTo>
                  <a:lnTo>
                    <a:pt x="3144" y="9431"/>
                  </a:lnTo>
                  <a:lnTo>
                    <a:pt x="7692" y="9431"/>
                  </a:lnTo>
                  <a:lnTo>
                    <a:pt x="7692" y="7336"/>
                  </a:lnTo>
                  <a:lnTo>
                    <a:pt x="8383" y="7336"/>
                  </a:lnTo>
                  <a:lnTo>
                    <a:pt x="8383" y="9431"/>
                  </a:lnTo>
                  <a:lnTo>
                    <a:pt x="10478" y="9431"/>
                  </a:lnTo>
                  <a:lnTo>
                    <a:pt x="10478" y="9098"/>
                  </a:lnTo>
                  <a:cubicBezTo>
                    <a:pt x="10478" y="6955"/>
                    <a:pt x="8978" y="5145"/>
                    <a:pt x="6978" y="4669"/>
                  </a:cubicBezTo>
                  <a:lnTo>
                    <a:pt x="6978" y="5240"/>
                  </a:lnTo>
                  <a:cubicBezTo>
                    <a:pt x="6978" y="6217"/>
                    <a:pt x="6192" y="7002"/>
                    <a:pt x="5239" y="7002"/>
                  </a:cubicBezTo>
                  <a:cubicBezTo>
                    <a:pt x="4287" y="7002"/>
                    <a:pt x="3501" y="6217"/>
                    <a:pt x="3501" y="5240"/>
                  </a:cubicBezTo>
                  <a:lnTo>
                    <a:pt x="3501" y="4669"/>
                  </a:lnTo>
                  <a:cubicBezTo>
                    <a:pt x="2524" y="4907"/>
                    <a:pt x="1667" y="5454"/>
                    <a:pt x="1048" y="6193"/>
                  </a:cubicBezTo>
                  <a:lnTo>
                    <a:pt x="1048" y="2454"/>
                  </a:lnTo>
                  <a:cubicBezTo>
                    <a:pt x="1048" y="2001"/>
                    <a:pt x="1334" y="1620"/>
                    <a:pt x="1762" y="1477"/>
                  </a:cubicBezTo>
                  <a:cubicBezTo>
                    <a:pt x="1786" y="1835"/>
                    <a:pt x="2072" y="2097"/>
                    <a:pt x="2453" y="2097"/>
                  </a:cubicBezTo>
                  <a:lnTo>
                    <a:pt x="8025" y="2097"/>
                  </a:lnTo>
                  <a:cubicBezTo>
                    <a:pt x="8407" y="2097"/>
                    <a:pt x="8740" y="1787"/>
                    <a:pt x="8740" y="1406"/>
                  </a:cubicBezTo>
                  <a:lnTo>
                    <a:pt x="8740" y="715"/>
                  </a:lnTo>
                  <a:cubicBezTo>
                    <a:pt x="8740" y="334"/>
                    <a:pt x="8407" y="1"/>
                    <a:pt x="80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8"/>
            <p:cNvSpPr/>
            <p:nvPr/>
          </p:nvSpPr>
          <p:spPr>
            <a:xfrm>
              <a:off x="7840773" y="3667429"/>
              <a:ext cx="69793" cy="52320"/>
            </a:xfrm>
            <a:custGeom>
              <a:avLst/>
              <a:gdLst/>
              <a:ahLst/>
              <a:cxnLst/>
              <a:rect l="l" t="t" r="r" b="b"/>
              <a:pathLst>
                <a:path w="2097" h="1572" extrusionOk="0">
                  <a:moveTo>
                    <a:pt x="0" y="0"/>
                  </a:moveTo>
                  <a:lnTo>
                    <a:pt x="0" y="524"/>
                  </a:lnTo>
                  <a:cubicBezTo>
                    <a:pt x="0" y="1120"/>
                    <a:pt x="477" y="1572"/>
                    <a:pt x="1048" y="1572"/>
                  </a:cubicBezTo>
                  <a:cubicBezTo>
                    <a:pt x="1620" y="1572"/>
                    <a:pt x="2096" y="1120"/>
                    <a:pt x="2096" y="524"/>
                  </a:cubicBezTo>
                  <a:lnTo>
                    <a:pt x="2096" y="0"/>
                  </a:lnTo>
                  <a:cubicBezTo>
                    <a:pt x="1763" y="119"/>
                    <a:pt x="1405" y="191"/>
                    <a:pt x="1048" y="191"/>
                  </a:cubicBezTo>
                  <a:cubicBezTo>
                    <a:pt x="691" y="191"/>
                    <a:pt x="334" y="119"/>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68"/>
            <p:cNvSpPr/>
            <p:nvPr/>
          </p:nvSpPr>
          <p:spPr>
            <a:xfrm>
              <a:off x="7797970" y="3430414"/>
              <a:ext cx="65800" cy="57113"/>
            </a:xfrm>
            <a:custGeom>
              <a:avLst/>
              <a:gdLst/>
              <a:ahLst/>
              <a:cxnLst/>
              <a:rect l="l" t="t" r="r" b="b"/>
              <a:pathLst>
                <a:path w="1977" h="1716" extrusionOk="0">
                  <a:moveTo>
                    <a:pt x="1977" y="1"/>
                  </a:moveTo>
                  <a:cubicBezTo>
                    <a:pt x="1024" y="144"/>
                    <a:pt x="262" y="810"/>
                    <a:pt x="0" y="1715"/>
                  </a:cubicBezTo>
                  <a:lnTo>
                    <a:pt x="1977" y="1715"/>
                  </a:lnTo>
                  <a:lnTo>
                    <a:pt x="19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8"/>
            <p:cNvSpPr/>
            <p:nvPr/>
          </p:nvSpPr>
          <p:spPr>
            <a:xfrm>
              <a:off x="7887536" y="3430414"/>
              <a:ext cx="65800" cy="57113"/>
            </a:xfrm>
            <a:custGeom>
              <a:avLst/>
              <a:gdLst/>
              <a:ahLst/>
              <a:cxnLst/>
              <a:rect l="l" t="t" r="r" b="b"/>
              <a:pathLst>
                <a:path w="1977" h="1716" extrusionOk="0">
                  <a:moveTo>
                    <a:pt x="0" y="1"/>
                  </a:moveTo>
                  <a:lnTo>
                    <a:pt x="0" y="1715"/>
                  </a:lnTo>
                  <a:lnTo>
                    <a:pt x="1977" y="1715"/>
                  </a:lnTo>
                  <a:cubicBezTo>
                    <a:pt x="1715" y="810"/>
                    <a:pt x="953" y="14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8"/>
            <p:cNvSpPr/>
            <p:nvPr/>
          </p:nvSpPr>
          <p:spPr>
            <a:xfrm>
              <a:off x="7801930" y="3604023"/>
              <a:ext cx="147441" cy="45996"/>
            </a:xfrm>
            <a:custGeom>
              <a:avLst/>
              <a:gdLst/>
              <a:ahLst/>
              <a:cxnLst/>
              <a:rect l="l" t="t" r="r" b="b"/>
              <a:pathLst>
                <a:path w="4430" h="1382" extrusionOk="0">
                  <a:moveTo>
                    <a:pt x="0" y="0"/>
                  </a:moveTo>
                  <a:cubicBezTo>
                    <a:pt x="286" y="572"/>
                    <a:pt x="786" y="1024"/>
                    <a:pt x="1406" y="1238"/>
                  </a:cubicBezTo>
                  <a:cubicBezTo>
                    <a:pt x="1667" y="1334"/>
                    <a:pt x="1929" y="1381"/>
                    <a:pt x="2215" y="1381"/>
                  </a:cubicBezTo>
                  <a:cubicBezTo>
                    <a:pt x="2501" y="1381"/>
                    <a:pt x="2763" y="1334"/>
                    <a:pt x="3025" y="1238"/>
                  </a:cubicBezTo>
                  <a:cubicBezTo>
                    <a:pt x="3644" y="1024"/>
                    <a:pt x="4144" y="572"/>
                    <a:pt x="4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68"/>
          <p:cNvGrpSpPr/>
          <p:nvPr/>
        </p:nvGrpSpPr>
        <p:grpSpPr>
          <a:xfrm>
            <a:off x="6218026" y="2805843"/>
            <a:ext cx="394776" cy="394743"/>
            <a:chOff x="6218026" y="2805843"/>
            <a:chExt cx="394776" cy="394743"/>
          </a:xfrm>
        </p:grpSpPr>
        <p:sp>
          <p:nvSpPr>
            <p:cNvPr id="1368" name="Google Shape;1368;p68"/>
            <p:cNvSpPr/>
            <p:nvPr/>
          </p:nvSpPr>
          <p:spPr>
            <a:xfrm>
              <a:off x="6357518" y="2817725"/>
              <a:ext cx="255277" cy="232245"/>
            </a:xfrm>
            <a:custGeom>
              <a:avLst/>
              <a:gdLst/>
              <a:ahLst/>
              <a:cxnLst/>
              <a:rect l="l" t="t" r="r" b="b"/>
              <a:pathLst>
                <a:path w="7670" h="6978" extrusionOk="0">
                  <a:moveTo>
                    <a:pt x="1" y="0"/>
                  </a:moveTo>
                  <a:lnTo>
                    <a:pt x="1" y="691"/>
                  </a:lnTo>
                  <a:lnTo>
                    <a:pt x="6955" y="691"/>
                  </a:lnTo>
                  <a:lnTo>
                    <a:pt x="6955" y="6978"/>
                  </a:lnTo>
                  <a:lnTo>
                    <a:pt x="7669" y="6978"/>
                  </a:lnTo>
                  <a:lnTo>
                    <a:pt x="76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8"/>
            <p:cNvSpPr/>
            <p:nvPr/>
          </p:nvSpPr>
          <p:spPr>
            <a:xfrm>
              <a:off x="6310755" y="2863690"/>
              <a:ext cx="255277" cy="232279"/>
            </a:xfrm>
            <a:custGeom>
              <a:avLst/>
              <a:gdLst/>
              <a:ahLst/>
              <a:cxnLst/>
              <a:rect l="l" t="t" r="r" b="b"/>
              <a:pathLst>
                <a:path w="7670" h="6979" extrusionOk="0">
                  <a:moveTo>
                    <a:pt x="1" y="0"/>
                  </a:moveTo>
                  <a:lnTo>
                    <a:pt x="1" y="715"/>
                  </a:lnTo>
                  <a:lnTo>
                    <a:pt x="6978" y="715"/>
                  </a:lnTo>
                  <a:lnTo>
                    <a:pt x="6978" y="6978"/>
                  </a:lnTo>
                  <a:lnTo>
                    <a:pt x="7669" y="6978"/>
                  </a:lnTo>
                  <a:lnTo>
                    <a:pt x="76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8"/>
            <p:cNvSpPr/>
            <p:nvPr/>
          </p:nvSpPr>
          <p:spPr>
            <a:xfrm>
              <a:off x="6264790" y="2910454"/>
              <a:ext cx="255243" cy="232279"/>
            </a:xfrm>
            <a:custGeom>
              <a:avLst/>
              <a:gdLst/>
              <a:ahLst/>
              <a:cxnLst/>
              <a:rect l="l" t="t" r="r" b="b"/>
              <a:pathLst>
                <a:path w="7669" h="6979" extrusionOk="0">
                  <a:moveTo>
                    <a:pt x="1" y="1"/>
                  </a:moveTo>
                  <a:lnTo>
                    <a:pt x="1" y="691"/>
                  </a:lnTo>
                  <a:lnTo>
                    <a:pt x="6954" y="691"/>
                  </a:lnTo>
                  <a:lnTo>
                    <a:pt x="6954" y="6978"/>
                  </a:lnTo>
                  <a:lnTo>
                    <a:pt x="7669" y="6978"/>
                  </a:lnTo>
                  <a:lnTo>
                    <a:pt x="76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8"/>
            <p:cNvSpPr/>
            <p:nvPr/>
          </p:nvSpPr>
          <p:spPr>
            <a:xfrm>
              <a:off x="6531127" y="3118911"/>
              <a:ext cx="81675" cy="81675"/>
            </a:xfrm>
            <a:custGeom>
              <a:avLst/>
              <a:gdLst/>
              <a:ahLst/>
              <a:cxnLst/>
              <a:rect l="l" t="t" r="r" b="b"/>
              <a:pathLst>
                <a:path w="2454" h="2454" extrusionOk="0">
                  <a:moveTo>
                    <a:pt x="1739" y="1"/>
                  </a:moveTo>
                  <a:lnTo>
                    <a:pt x="1739" y="1739"/>
                  </a:lnTo>
                  <a:lnTo>
                    <a:pt x="0" y="1739"/>
                  </a:lnTo>
                  <a:lnTo>
                    <a:pt x="0" y="2454"/>
                  </a:lnTo>
                  <a:lnTo>
                    <a:pt x="2453" y="2454"/>
                  </a:lnTo>
                  <a:lnTo>
                    <a:pt x="24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8"/>
            <p:cNvSpPr/>
            <p:nvPr/>
          </p:nvSpPr>
          <p:spPr>
            <a:xfrm>
              <a:off x="6218026" y="2805843"/>
              <a:ext cx="81675" cy="81642"/>
            </a:xfrm>
            <a:custGeom>
              <a:avLst/>
              <a:gdLst/>
              <a:ahLst/>
              <a:cxnLst/>
              <a:rect l="l" t="t" r="r" b="b"/>
              <a:pathLst>
                <a:path w="2454" h="2453" extrusionOk="0">
                  <a:moveTo>
                    <a:pt x="0" y="0"/>
                  </a:moveTo>
                  <a:lnTo>
                    <a:pt x="0" y="2453"/>
                  </a:lnTo>
                  <a:lnTo>
                    <a:pt x="715" y="2453"/>
                  </a:lnTo>
                  <a:lnTo>
                    <a:pt x="715" y="714"/>
                  </a:lnTo>
                  <a:lnTo>
                    <a:pt x="2453" y="714"/>
                  </a:lnTo>
                  <a:lnTo>
                    <a:pt x="24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8"/>
            <p:cNvSpPr/>
            <p:nvPr/>
          </p:nvSpPr>
          <p:spPr>
            <a:xfrm>
              <a:off x="6218026" y="2956419"/>
              <a:ext cx="255243" cy="232279"/>
            </a:xfrm>
            <a:custGeom>
              <a:avLst/>
              <a:gdLst/>
              <a:ahLst/>
              <a:cxnLst/>
              <a:rect l="l" t="t" r="r" b="b"/>
              <a:pathLst>
                <a:path w="7669" h="6979" extrusionOk="0">
                  <a:moveTo>
                    <a:pt x="0" y="1"/>
                  </a:moveTo>
                  <a:lnTo>
                    <a:pt x="0" y="2096"/>
                  </a:lnTo>
                  <a:lnTo>
                    <a:pt x="1453" y="2096"/>
                  </a:lnTo>
                  <a:cubicBezTo>
                    <a:pt x="1596" y="1692"/>
                    <a:pt x="2001" y="1406"/>
                    <a:pt x="2453" y="1406"/>
                  </a:cubicBezTo>
                  <a:cubicBezTo>
                    <a:pt x="3025" y="1406"/>
                    <a:pt x="3501" y="1882"/>
                    <a:pt x="3501" y="2454"/>
                  </a:cubicBezTo>
                  <a:cubicBezTo>
                    <a:pt x="3501" y="3025"/>
                    <a:pt x="3025" y="3501"/>
                    <a:pt x="2453" y="3501"/>
                  </a:cubicBezTo>
                  <a:cubicBezTo>
                    <a:pt x="2001" y="3501"/>
                    <a:pt x="1596" y="3216"/>
                    <a:pt x="1453" y="2811"/>
                  </a:cubicBezTo>
                  <a:lnTo>
                    <a:pt x="0" y="2811"/>
                  </a:lnTo>
                  <a:lnTo>
                    <a:pt x="0" y="6978"/>
                  </a:lnTo>
                  <a:lnTo>
                    <a:pt x="7669" y="6978"/>
                  </a:lnTo>
                  <a:lnTo>
                    <a:pt x="7669" y="4883"/>
                  </a:lnTo>
                  <a:lnTo>
                    <a:pt x="6216" y="4883"/>
                  </a:lnTo>
                  <a:cubicBezTo>
                    <a:pt x="6073" y="5288"/>
                    <a:pt x="5692" y="5597"/>
                    <a:pt x="5240" y="5597"/>
                  </a:cubicBezTo>
                  <a:cubicBezTo>
                    <a:pt x="4668" y="5597"/>
                    <a:pt x="4192" y="5121"/>
                    <a:pt x="4192" y="4549"/>
                  </a:cubicBezTo>
                  <a:cubicBezTo>
                    <a:pt x="4192" y="3954"/>
                    <a:pt x="4668" y="3501"/>
                    <a:pt x="5240" y="3501"/>
                  </a:cubicBezTo>
                  <a:cubicBezTo>
                    <a:pt x="5692" y="3501"/>
                    <a:pt x="6073" y="3787"/>
                    <a:pt x="6216" y="4192"/>
                  </a:cubicBezTo>
                  <a:lnTo>
                    <a:pt x="7669" y="4192"/>
                  </a:lnTo>
                  <a:lnTo>
                    <a:pt x="76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8"/>
            <p:cNvSpPr/>
            <p:nvPr/>
          </p:nvSpPr>
          <p:spPr>
            <a:xfrm>
              <a:off x="6287789" y="3026182"/>
              <a:ext cx="22998" cy="23797"/>
            </a:xfrm>
            <a:custGeom>
              <a:avLst/>
              <a:gdLst/>
              <a:ahLst/>
              <a:cxnLst/>
              <a:rect l="l" t="t" r="r" b="b"/>
              <a:pathLst>
                <a:path w="691" h="715" extrusionOk="0">
                  <a:moveTo>
                    <a:pt x="357" y="0"/>
                  </a:moveTo>
                  <a:cubicBezTo>
                    <a:pt x="167" y="0"/>
                    <a:pt x="0" y="167"/>
                    <a:pt x="0" y="358"/>
                  </a:cubicBezTo>
                  <a:cubicBezTo>
                    <a:pt x="0" y="548"/>
                    <a:pt x="167" y="715"/>
                    <a:pt x="357" y="715"/>
                  </a:cubicBezTo>
                  <a:cubicBezTo>
                    <a:pt x="548" y="715"/>
                    <a:pt x="691" y="548"/>
                    <a:pt x="691" y="358"/>
                  </a:cubicBezTo>
                  <a:cubicBezTo>
                    <a:pt x="691" y="167"/>
                    <a:pt x="548" y="0"/>
                    <a:pt x="3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8"/>
            <p:cNvSpPr/>
            <p:nvPr/>
          </p:nvSpPr>
          <p:spPr>
            <a:xfrm>
              <a:off x="6380518" y="3095945"/>
              <a:ext cx="23031" cy="22998"/>
            </a:xfrm>
            <a:custGeom>
              <a:avLst/>
              <a:gdLst/>
              <a:ahLst/>
              <a:cxnLst/>
              <a:rect l="l" t="t" r="r" b="b"/>
              <a:pathLst>
                <a:path w="692" h="691" extrusionOk="0">
                  <a:moveTo>
                    <a:pt x="358" y="0"/>
                  </a:moveTo>
                  <a:cubicBezTo>
                    <a:pt x="167" y="0"/>
                    <a:pt x="0" y="167"/>
                    <a:pt x="0" y="357"/>
                  </a:cubicBezTo>
                  <a:cubicBezTo>
                    <a:pt x="0" y="548"/>
                    <a:pt x="167" y="691"/>
                    <a:pt x="358" y="691"/>
                  </a:cubicBezTo>
                  <a:cubicBezTo>
                    <a:pt x="548" y="691"/>
                    <a:pt x="691" y="548"/>
                    <a:pt x="691" y="357"/>
                  </a:cubicBezTo>
                  <a:cubicBezTo>
                    <a:pt x="691" y="167"/>
                    <a:pt x="548" y="0"/>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6" name="Google Shape;1376;p68"/>
          <p:cNvGrpSpPr/>
          <p:nvPr/>
        </p:nvGrpSpPr>
        <p:grpSpPr>
          <a:xfrm>
            <a:off x="6207708" y="3453414"/>
            <a:ext cx="415380" cy="347979"/>
            <a:chOff x="6207708" y="3453414"/>
            <a:chExt cx="415380" cy="347979"/>
          </a:xfrm>
        </p:grpSpPr>
        <p:sp>
          <p:nvSpPr>
            <p:cNvPr id="1377" name="Google Shape;1377;p68"/>
            <p:cNvSpPr/>
            <p:nvPr/>
          </p:nvSpPr>
          <p:spPr>
            <a:xfrm>
              <a:off x="6207708" y="3653949"/>
              <a:ext cx="57912" cy="147441"/>
            </a:xfrm>
            <a:custGeom>
              <a:avLst/>
              <a:gdLst/>
              <a:ahLst/>
              <a:cxnLst/>
              <a:rect l="l" t="t" r="r" b="b"/>
              <a:pathLst>
                <a:path w="1740" h="4430" extrusionOk="0">
                  <a:moveTo>
                    <a:pt x="1239" y="0"/>
                  </a:moveTo>
                  <a:cubicBezTo>
                    <a:pt x="1" y="1215"/>
                    <a:pt x="1" y="3215"/>
                    <a:pt x="1239" y="4430"/>
                  </a:cubicBezTo>
                  <a:lnTo>
                    <a:pt x="1739" y="3930"/>
                  </a:lnTo>
                  <a:cubicBezTo>
                    <a:pt x="787" y="3001"/>
                    <a:pt x="787" y="1453"/>
                    <a:pt x="1739" y="500"/>
                  </a:cubicBezTo>
                  <a:lnTo>
                    <a:pt x="12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8"/>
            <p:cNvSpPr/>
            <p:nvPr/>
          </p:nvSpPr>
          <p:spPr>
            <a:xfrm>
              <a:off x="6264790" y="3686434"/>
              <a:ext cx="33316" cy="82474"/>
            </a:xfrm>
            <a:custGeom>
              <a:avLst/>
              <a:gdLst/>
              <a:ahLst/>
              <a:cxnLst/>
              <a:rect l="l" t="t" r="r" b="b"/>
              <a:pathLst>
                <a:path w="1001" h="2478" extrusionOk="0">
                  <a:moveTo>
                    <a:pt x="501" y="1"/>
                  </a:moveTo>
                  <a:cubicBezTo>
                    <a:pt x="167" y="334"/>
                    <a:pt x="1" y="763"/>
                    <a:pt x="1" y="1239"/>
                  </a:cubicBezTo>
                  <a:cubicBezTo>
                    <a:pt x="1" y="1715"/>
                    <a:pt x="167" y="2144"/>
                    <a:pt x="501" y="2477"/>
                  </a:cubicBezTo>
                  <a:lnTo>
                    <a:pt x="1001" y="1977"/>
                  </a:lnTo>
                  <a:cubicBezTo>
                    <a:pt x="810" y="1787"/>
                    <a:pt x="691" y="1525"/>
                    <a:pt x="691" y="1239"/>
                  </a:cubicBezTo>
                  <a:cubicBezTo>
                    <a:pt x="691" y="953"/>
                    <a:pt x="810" y="691"/>
                    <a:pt x="1001" y="501"/>
                  </a:cubicBezTo>
                  <a:lnTo>
                    <a:pt x="5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8"/>
            <p:cNvSpPr/>
            <p:nvPr/>
          </p:nvSpPr>
          <p:spPr>
            <a:xfrm>
              <a:off x="6566008" y="3653949"/>
              <a:ext cx="57079" cy="147441"/>
            </a:xfrm>
            <a:custGeom>
              <a:avLst/>
              <a:gdLst/>
              <a:ahLst/>
              <a:cxnLst/>
              <a:rect l="l" t="t" r="r" b="b"/>
              <a:pathLst>
                <a:path w="1715" h="4430" extrusionOk="0">
                  <a:moveTo>
                    <a:pt x="476" y="0"/>
                  </a:moveTo>
                  <a:lnTo>
                    <a:pt x="0" y="500"/>
                  </a:lnTo>
                  <a:cubicBezTo>
                    <a:pt x="453" y="953"/>
                    <a:pt x="714" y="1572"/>
                    <a:pt x="714" y="2215"/>
                  </a:cubicBezTo>
                  <a:cubicBezTo>
                    <a:pt x="714" y="2858"/>
                    <a:pt x="453" y="3477"/>
                    <a:pt x="0" y="3930"/>
                  </a:cubicBezTo>
                  <a:lnTo>
                    <a:pt x="476" y="4430"/>
                  </a:lnTo>
                  <a:cubicBezTo>
                    <a:pt x="1715" y="3215"/>
                    <a:pt x="1715" y="1215"/>
                    <a:pt x="4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8"/>
            <p:cNvSpPr/>
            <p:nvPr/>
          </p:nvSpPr>
          <p:spPr>
            <a:xfrm>
              <a:off x="6532691" y="3686434"/>
              <a:ext cx="38874" cy="82474"/>
            </a:xfrm>
            <a:custGeom>
              <a:avLst/>
              <a:gdLst/>
              <a:ahLst/>
              <a:cxnLst/>
              <a:rect l="l" t="t" r="r" b="b"/>
              <a:pathLst>
                <a:path w="1168" h="2478" extrusionOk="0">
                  <a:moveTo>
                    <a:pt x="501" y="1"/>
                  </a:moveTo>
                  <a:lnTo>
                    <a:pt x="1" y="501"/>
                  </a:lnTo>
                  <a:cubicBezTo>
                    <a:pt x="406" y="906"/>
                    <a:pt x="406" y="1573"/>
                    <a:pt x="1" y="1977"/>
                  </a:cubicBezTo>
                  <a:lnTo>
                    <a:pt x="501" y="2477"/>
                  </a:lnTo>
                  <a:cubicBezTo>
                    <a:pt x="1168" y="1787"/>
                    <a:pt x="1168" y="69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8"/>
            <p:cNvSpPr/>
            <p:nvPr/>
          </p:nvSpPr>
          <p:spPr>
            <a:xfrm>
              <a:off x="6322670" y="3558025"/>
              <a:ext cx="185483" cy="127638"/>
            </a:xfrm>
            <a:custGeom>
              <a:avLst/>
              <a:gdLst/>
              <a:ahLst/>
              <a:cxnLst/>
              <a:rect l="l" t="t" r="r" b="b"/>
              <a:pathLst>
                <a:path w="5573" h="3835" extrusionOk="0">
                  <a:moveTo>
                    <a:pt x="4191" y="1025"/>
                  </a:moveTo>
                  <a:lnTo>
                    <a:pt x="4191" y="3121"/>
                  </a:lnTo>
                  <a:lnTo>
                    <a:pt x="1381" y="3121"/>
                  </a:lnTo>
                  <a:lnTo>
                    <a:pt x="1381" y="1025"/>
                  </a:lnTo>
                  <a:close/>
                  <a:moveTo>
                    <a:pt x="0" y="1"/>
                  </a:moveTo>
                  <a:lnTo>
                    <a:pt x="0" y="3835"/>
                  </a:lnTo>
                  <a:lnTo>
                    <a:pt x="5573" y="3835"/>
                  </a:lnTo>
                  <a:lnTo>
                    <a:pt x="55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8"/>
            <p:cNvSpPr/>
            <p:nvPr/>
          </p:nvSpPr>
          <p:spPr>
            <a:xfrm>
              <a:off x="6322670" y="3708634"/>
              <a:ext cx="185483" cy="92758"/>
            </a:xfrm>
            <a:custGeom>
              <a:avLst/>
              <a:gdLst/>
              <a:ahLst/>
              <a:cxnLst/>
              <a:rect l="l" t="t" r="r" b="b"/>
              <a:pathLst>
                <a:path w="5573" h="2787" extrusionOk="0">
                  <a:moveTo>
                    <a:pt x="3144" y="691"/>
                  </a:moveTo>
                  <a:lnTo>
                    <a:pt x="3144" y="1382"/>
                  </a:lnTo>
                  <a:lnTo>
                    <a:pt x="2429" y="1382"/>
                  </a:lnTo>
                  <a:lnTo>
                    <a:pt x="2429" y="691"/>
                  </a:lnTo>
                  <a:close/>
                  <a:moveTo>
                    <a:pt x="0" y="1"/>
                  </a:moveTo>
                  <a:cubicBezTo>
                    <a:pt x="0" y="1525"/>
                    <a:pt x="1238" y="2787"/>
                    <a:pt x="2786" y="2787"/>
                  </a:cubicBezTo>
                  <a:cubicBezTo>
                    <a:pt x="4334" y="2787"/>
                    <a:pt x="5573" y="1525"/>
                    <a:pt x="55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8"/>
            <p:cNvSpPr/>
            <p:nvPr/>
          </p:nvSpPr>
          <p:spPr>
            <a:xfrm>
              <a:off x="6392400" y="3615905"/>
              <a:ext cx="45996" cy="22998"/>
            </a:xfrm>
            <a:custGeom>
              <a:avLst/>
              <a:gdLst/>
              <a:ahLst/>
              <a:cxnLst/>
              <a:rect l="l" t="t" r="r" b="b"/>
              <a:pathLst>
                <a:path w="1382" h="691" extrusionOk="0">
                  <a:moveTo>
                    <a:pt x="1" y="0"/>
                  </a:moveTo>
                  <a:lnTo>
                    <a:pt x="1" y="691"/>
                  </a:lnTo>
                  <a:lnTo>
                    <a:pt x="1382" y="691"/>
                  </a:lnTo>
                  <a:lnTo>
                    <a:pt x="13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8"/>
            <p:cNvSpPr/>
            <p:nvPr/>
          </p:nvSpPr>
          <p:spPr>
            <a:xfrm>
              <a:off x="6345636" y="3453414"/>
              <a:ext cx="139520" cy="80876"/>
            </a:xfrm>
            <a:custGeom>
              <a:avLst/>
              <a:gdLst/>
              <a:ahLst/>
              <a:cxnLst/>
              <a:rect l="l" t="t" r="r" b="b"/>
              <a:pathLst>
                <a:path w="4192" h="2430" extrusionOk="0">
                  <a:moveTo>
                    <a:pt x="1" y="0"/>
                  </a:moveTo>
                  <a:lnTo>
                    <a:pt x="1" y="691"/>
                  </a:lnTo>
                  <a:lnTo>
                    <a:pt x="1048" y="691"/>
                  </a:lnTo>
                  <a:lnTo>
                    <a:pt x="1048" y="2429"/>
                  </a:lnTo>
                  <a:lnTo>
                    <a:pt x="3144" y="2429"/>
                  </a:lnTo>
                  <a:lnTo>
                    <a:pt x="3144" y="691"/>
                  </a:lnTo>
                  <a:lnTo>
                    <a:pt x="4192" y="691"/>
                  </a:lnTo>
                  <a:lnTo>
                    <a:pt x="41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5" name="Google Shape;1385;p68"/>
          <p:cNvGrpSpPr/>
          <p:nvPr/>
        </p:nvGrpSpPr>
        <p:grpSpPr>
          <a:xfrm>
            <a:off x="3998320" y="2194718"/>
            <a:ext cx="393977" cy="388420"/>
            <a:chOff x="3998320" y="2194718"/>
            <a:chExt cx="393977" cy="388420"/>
          </a:xfrm>
        </p:grpSpPr>
        <p:sp>
          <p:nvSpPr>
            <p:cNvPr id="1386" name="Google Shape;1386;p68"/>
            <p:cNvSpPr/>
            <p:nvPr/>
          </p:nvSpPr>
          <p:spPr>
            <a:xfrm>
              <a:off x="4137047" y="2513344"/>
              <a:ext cx="116522" cy="69793"/>
            </a:xfrm>
            <a:custGeom>
              <a:avLst/>
              <a:gdLst/>
              <a:ahLst/>
              <a:cxnLst/>
              <a:rect l="l" t="t" r="r" b="b"/>
              <a:pathLst>
                <a:path w="3501" h="2097" extrusionOk="0">
                  <a:moveTo>
                    <a:pt x="0" y="1"/>
                  </a:moveTo>
                  <a:lnTo>
                    <a:pt x="0" y="691"/>
                  </a:lnTo>
                  <a:lnTo>
                    <a:pt x="714" y="691"/>
                  </a:lnTo>
                  <a:lnTo>
                    <a:pt x="714" y="2096"/>
                  </a:lnTo>
                  <a:lnTo>
                    <a:pt x="2786" y="2096"/>
                  </a:lnTo>
                  <a:lnTo>
                    <a:pt x="2786" y="691"/>
                  </a:lnTo>
                  <a:lnTo>
                    <a:pt x="3501" y="691"/>
                  </a:lnTo>
                  <a:lnTo>
                    <a:pt x="35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8"/>
            <p:cNvSpPr/>
            <p:nvPr/>
          </p:nvSpPr>
          <p:spPr>
            <a:xfrm>
              <a:off x="4114048" y="2373852"/>
              <a:ext cx="162518" cy="116522"/>
            </a:xfrm>
            <a:custGeom>
              <a:avLst/>
              <a:gdLst/>
              <a:ahLst/>
              <a:cxnLst/>
              <a:rect l="l" t="t" r="r" b="b"/>
              <a:pathLst>
                <a:path w="4883" h="3501" extrusionOk="0">
                  <a:moveTo>
                    <a:pt x="0" y="0"/>
                  </a:moveTo>
                  <a:lnTo>
                    <a:pt x="0" y="3501"/>
                  </a:lnTo>
                  <a:lnTo>
                    <a:pt x="4882" y="3501"/>
                  </a:lnTo>
                  <a:lnTo>
                    <a:pt x="4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8"/>
            <p:cNvSpPr/>
            <p:nvPr/>
          </p:nvSpPr>
          <p:spPr>
            <a:xfrm>
              <a:off x="4299539" y="2194718"/>
              <a:ext cx="92758" cy="156161"/>
            </a:xfrm>
            <a:custGeom>
              <a:avLst/>
              <a:gdLst/>
              <a:ahLst/>
              <a:cxnLst/>
              <a:rect l="l" t="t" r="r" b="b"/>
              <a:pathLst>
                <a:path w="2787" h="4692" extrusionOk="0">
                  <a:moveTo>
                    <a:pt x="2786" y="0"/>
                  </a:moveTo>
                  <a:lnTo>
                    <a:pt x="0" y="1048"/>
                  </a:lnTo>
                  <a:lnTo>
                    <a:pt x="0" y="4692"/>
                  </a:lnTo>
                  <a:lnTo>
                    <a:pt x="2786" y="4692"/>
                  </a:lnTo>
                  <a:lnTo>
                    <a:pt x="27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8"/>
            <p:cNvSpPr/>
            <p:nvPr/>
          </p:nvSpPr>
          <p:spPr>
            <a:xfrm>
              <a:off x="4114048" y="2235125"/>
              <a:ext cx="162518" cy="115757"/>
            </a:xfrm>
            <a:custGeom>
              <a:avLst/>
              <a:gdLst/>
              <a:ahLst/>
              <a:cxnLst/>
              <a:rect l="l" t="t" r="r" b="b"/>
              <a:pathLst>
                <a:path w="4883" h="3478" extrusionOk="0">
                  <a:moveTo>
                    <a:pt x="0" y="1"/>
                  </a:moveTo>
                  <a:lnTo>
                    <a:pt x="0" y="3478"/>
                  </a:lnTo>
                  <a:lnTo>
                    <a:pt x="4882" y="3478"/>
                  </a:lnTo>
                  <a:lnTo>
                    <a:pt x="48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8"/>
            <p:cNvSpPr/>
            <p:nvPr/>
          </p:nvSpPr>
          <p:spPr>
            <a:xfrm>
              <a:off x="4299539" y="2373852"/>
              <a:ext cx="92758" cy="156161"/>
            </a:xfrm>
            <a:custGeom>
              <a:avLst/>
              <a:gdLst/>
              <a:ahLst/>
              <a:cxnLst/>
              <a:rect l="l" t="t" r="r" b="b"/>
              <a:pathLst>
                <a:path w="2787" h="4692" extrusionOk="0">
                  <a:moveTo>
                    <a:pt x="0" y="0"/>
                  </a:moveTo>
                  <a:lnTo>
                    <a:pt x="0" y="3644"/>
                  </a:lnTo>
                  <a:lnTo>
                    <a:pt x="2786" y="4692"/>
                  </a:lnTo>
                  <a:lnTo>
                    <a:pt x="27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8"/>
            <p:cNvSpPr/>
            <p:nvPr/>
          </p:nvSpPr>
          <p:spPr>
            <a:xfrm>
              <a:off x="3998320" y="2373852"/>
              <a:ext cx="92758" cy="156161"/>
            </a:xfrm>
            <a:custGeom>
              <a:avLst/>
              <a:gdLst/>
              <a:ahLst/>
              <a:cxnLst/>
              <a:rect l="l" t="t" r="r" b="b"/>
              <a:pathLst>
                <a:path w="2787" h="4692" extrusionOk="0">
                  <a:moveTo>
                    <a:pt x="1" y="0"/>
                  </a:moveTo>
                  <a:lnTo>
                    <a:pt x="1" y="4692"/>
                  </a:lnTo>
                  <a:lnTo>
                    <a:pt x="2787" y="3644"/>
                  </a:lnTo>
                  <a:lnTo>
                    <a:pt x="27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8"/>
            <p:cNvSpPr/>
            <p:nvPr/>
          </p:nvSpPr>
          <p:spPr>
            <a:xfrm>
              <a:off x="3998320" y="2194718"/>
              <a:ext cx="92758" cy="156161"/>
            </a:xfrm>
            <a:custGeom>
              <a:avLst/>
              <a:gdLst/>
              <a:ahLst/>
              <a:cxnLst/>
              <a:rect l="l" t="t" r="r" b="b"/>
              <a:pathLst>
                <a:path w="2787" h="4692" extrusionOk="0">
                  <a:moveTo>
                    <a:pt x="1" y="0"/>
                  </a:moveTo>
                  <a:lnTo>
                    <a:pt x="1" y="4692"/>
                  </a:lnTo>
                  <a:lnTo>
                    <a:pt x="2787" y="4692"/>
                  </a:lnTo>
                  <a:lnTo>
                    <a:pt x="2787" y="1048"/>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68"/>
          <p:cNvGrpSpPr/>
          <p:nvPr/>
        </p:nvGrpSpPr>
        <p:grpSpPr>
          <a:xfrm>
            <a:off x="4743492" y="2191523"/>
            <a:ext cx="393978" cy="394768"/>
            <a:chOff x="4743492" y="2191523"/>
            <a:chExt cx="393978" cy="394768"/>
          </a:xfrm>
        </p:grpSpPr>
        <p:sp>
          <p:nvSpPr>
            <p:cNvPr id="1394" name="Google Shape;1394;p68"/>
            <p:cNvSpPr/>
            <p:nvPr/>
          </p:nvSpPr>
          <p:spPr>
            <a:xfrm>
              <a:off x="4832293" y="2366696"/>
              <a:ext cx="53918" cy="21434"/>
            </a:xfrm>
            <a:custGeom>
              <a:avLst/>
              <a:gdLst/>
              <a:ahLst/>
              <a:cxnLst/>
              <a:rect l="l" t="t" r="r" b="b"/>
              <a:pathLst>
                <a:path w="1620" h="644" extrusionOk="0">
                  <a:moveTo>
                    <a:pt x="810" y="1"/>
                  </a:moveTo>
                  <a:lnTo>
                    <a:pt x="0" y="310"/>
                  </a:lnTo>
                  <a:lnTo>
                    <a:pt x="810" y="644"/>
                  </a:lnTo>
                  <a:lnTo>
                    <a:pt x="1620" y="310"/>
                  </a:lnTo>
                  <a:lnTo>
                    <a:pt x="8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8"/>
            <p:cNvSpPr/>
            <p:nvPr/>
          </p:nvSpPr>
          <p:spPr>
            <a:xfrm>
              <a:off x="4743492" y="2191523"/>
              <a:ext cx="393965" cy="92792"/>
            </a:xfrm>
            <a:custGeom>
              <a:avLst/>
              <a:gdLst/>
              <a:ahLst/>
              <a:cxnLst/>
              <a:rect l="l" t="t" r="r" b="b"/>
              <a:pathLst>
                <a:path w="11837" h="2788" extrusionOk="0">
                  <a:moveTo>
                    <a:pt x="2073" y="1049"/>
                  </a:moveTo>
                  <a:lnTo>
                    <a:pt x="2073" y="1739"/>
                  </a:lnTo>
                  <a:lnTo>
                    <a:pt x="1382" y="1739"/>
                  </a:lnTo>
                  <a:lnTo>
                    <a:pt x="1382" y="1049"/>
                  </a:lnTo>
                  <a:close/>
                  <a:moveTo>
                    <a:pt x="3478" y="1049"/>
                  </a:moveTo>
                  <a:lnTo>
                    <a:pt x="3478" y="1739"/>
                  </a:lnTo>
                  <a:lnTo>
                    <a:pt x="2787" y="1739"/>
                  </a:lnTo>
                  <a:lnTo>
                    <a:pt x="2787" y="1049"/>
                  </a:lnTo>
                  <a:close/>
                  <a:moveTo>
                    <a:pt x="1" y="1"/>
                  </a:moveTo>
                  <a:lnTo>
                    <a:pt x="1" y="2787"/>
                  </a:lnTo>
                  <a:lnTo>
                    <a:pt x="11837" y="2787"/>
                  </a:lnTo>
                  <a:lnTo>
                    <a:pt x="11837" y="1739"/>
                  </a:lnTo>
                  <a:lnTo>
                    <a:pt x="7645" y="1739"/>
                  </a:lnTo>
                  <a:lnTo>
                    <a:pt x="7645" y="1049"/>
                  </a:lnTo>
                  <a:lnTo>
                    <a:pt x="11837" y="1049"/>
                  </a:lnTo>
                  <a:lnTo>
                    <a:pt x="11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8"/>
            <p:cNvSpPr/>
            <p:nvPr/>
          </p:nvSpPr>
          <p:spPr>
            <a:xfrm>
              <a:off x="4812456" y="2394454"/>
              <a:ext cx="34913" cy="58677"/>
            </a:xfrm>
            <a:custGeom>
              <a:avLst/>
              <a:gdLst/>
              <a:ahLst/>
              <a:cxnLst/>
              <a:rect l="l" t="t" r="r" b="b"/>
              <a:pathLst>
                <a:path w="1049" h="1763" extrusionOk="0">
                  <a:moveTo>
                    <a:pt x="1" y="0"/>
                  </a:moveTo>
                  <a:lnTo>
                    <a:pt x="1" y="1334"/>
                  </a:lnTo>
                  <a:lnTo>
                    <a:pt x="1049" y="1763"/>
                  </a:lnTo>
                  <a:lnTo>
                    <a:pt x="1049" y="429"/>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8"/>
            <p:cNvSpPr/>
            <p:nvPr/>
          </p:nvSpPr>
          <p:spPr>
            <a:xfrm>
              <a:off x="4870337" y="2394454"/>
              <a:ext cx="34913" cy="58677"/>
            </a:xfrm>
            <a:custGeom>
              <a:avLst/>
              <a:gdLst/>
              <a:ahLst/>
              <a:cxnLst/>
              <a:rect l="l" t="t" r="r" b="b"/>
              <a:pathLst>
                <a:path w="1049" h="1763" extrusionOk="0">
                  <a:moveTo>
                    <a:pt x="1048" y="0"/>
                  </a:moveTo>
                  <a:lnTo>
                    <a:pt x="0" y="429"/>
                  </a:lnTo>
                  <a:lnTo>
                    <a:pt x="0" y="1763"/>
                  </a:lnTo>
                  <a:lnTo>
                    <a:pt x="1048" y="1334"/>
                  </a:lnTo>
                  <a:lnTo>
                    <a:pt x="10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8"/>
            <p:cNvSpPr/>
            <p:nvPr/>
          </p:nvSpPr>
          <p:spPr>
            <a:xfrm>
              <a:off x="5067710" y="2493540"/>
              <a:ext cx="69760" cy="22998"/>
            </a:xfrm>
            <a:custGeom>
              <a:avLst/>
              <a:gdLst/>
              <a:ahLst/>
              <a:cxnLst/>
              <a:rect l="l" t="t" r="r" b="b"/>
              <a:pathLst>
                <a:path w="2096" h="691" extrusionOk="0">
                  <a:moveTo>
                    <a:pt x="0" y="0"/>
                  </a:moveTo>
                  <a:lnTo>
                    <a:pt x="0" y="691"/>
                  </a:lnTo>
                  <a:lnTo>
                    <a:pt x="2096" y="691"/>
                  </a:lnTo>
                  <a:lnTo>
                    <a:pt x="20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8"/>
            <p:cNvSpPr/>
            <p:nvPr/>
          </p:nvSpPr>
          <p:spPr>
            <a:xfrm>
              <a:off x="5067710" y="2446777"/>
              <a:ext cx="69760" cy="22998"/>
            </a:xfrm>
            <a:custGeom>
              <a:avLst/>
              <a:gdLst/>
              <a:ahLst/>
              <a:cxnLst/>
              <a:rect l="l" t="t" r="r" b="b"/>
              <a:pathLst>
                <a:path w="2096" h="691" extrusionOk="0">
                  <a:moveTo>
                    <a:pt x="0" y="0"/>
                  </a:moveTo>
                  <a:lnTo>
                    <a:pt x="0" y="691"/>
                  </a:lnTo>
                  <a:lnTo>
                    <a:pt x="2096" y="691"/>
                  </a:lnTo>
                  <a:lnTo>
                    <a:pt x="20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8"/>
            <p:cNvSpPr/>
            <p:nvPr/>
          </p:nvSpPr>
          <p:spPr>
            <a:xfrm>
              <a:off x="5067710" y="2400778"/>
              <a:ext cx="69760" cy="23031"/>
            </a:xfrm>
            <a:custGeom>
              <a:avLst/>
              <a:gdLst/>
              <a:ahLst/>
              <a:cxnLst/>
              <a:rect l="l" t="t" r="r" b="b"/>
              <a:pathLst>
                <a:path w="2096" h="692" extrusionOk="0">
                  <a:moveTo>
                    <a:pt x="0" y="1"/>
                  </a:moveTo>
                  <a:lnTo>
                    <a:pt x="0" y="692"/>
                  </a:lnTo>
                  <a:lnTo>
                    <a:pt x="2096" y="692"/>
                  </a:lnTo>
                  <a:lnTo>
                    <a:pt x="20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8"/>
            <p:cNvSpPr/>
            <p:nvPr/>
          </p:nvSpPr>
          <p:spPr>
            <a:xfrm>
              <a:off x="4743492" y="2308049"/>
              <a:ext cx="393965" cy="278242"/>
            </a:xfrm>
            <a:custGeom>
              <a:avLst/>
              <a:gdLst/>
              <a:ahLst/>
              <a:cxnLst/>
              <a:rect l="l" t="t" r="r" b="b"/>
              <a:pathLst>
                <a:path w="11837" h="8360" extrusionOk="0">
                  <a:moveTo>
                    <a:pt x="8360" y="2072"/>
                  </a:moveTo>
                  <a:lnTo>
                    <a:pt x="8360" y="2787"/>
                  </a:lnTo>
                  <a:lnTo>
                    <a:pt x="6264" y="2787"/>
                  </a:lnTo>
                  <a:lnTo>
                    <a:pt x="6264" y="2072"/>
                  </a:lnTo>
                  <a:close/>
                  <a:moveTo>
                    <a:pt x="8360" y="3478"/>
                  </a:moveTo>
                  <a:lnTo>
                    <a:pt x="8360" y="4168"/>
                  </a:lnTo>
                  <a:lnTo>
                    <a:pt x="6264" y="4168"/>
                  </a:lnTo>
                  <a:lnTo>
                    <a:pt x="6264" y="3478"/>
                  </a:lnTo>
                  <a:close/>
                  <a:moveTo>
                    <a:pt x="3478" y="1001"/>
                  </a:moveTo>
                  <a:lnTo>
                    <a:pt x="5574" y="1834"/>
                  </a:lnTo>
                  <a:lnTo>
                    <a:pt x="5574" y="4406"/>
                  </a:lnTo>
                  <a:lnTo>
                    <a:pt x="3478" y="5240"/>
                  </a:lnTo>
                  <a:lnTo>
                    <a:pt x="1382" y="4406"/>
                  </a:lnTo>
                  <a:lnTo>
                    <a:pt x="1382" y="1834"/>
                  </a:lnTo>
                  <a:lnTo>
                    <a:pt x="3478" y="1001"/>
                  </a:lnTo>
                  <a:close/>
                  <a:moveTo>
                    <a:pt x="8360" y="4859"/>
                  </a:moveTo>
                  <a:lnTo>
                    <a:pt x="8360" y="5573"/>
                  </a:lnTo>
                  <a:lnTo>
                    <a:pt x="6264" y="5573"/>
                  </a:lnTo>
                  <a:lnTo>
                    <a:pt x="6264" y="4859"/>
                  </a:lnTo>
                  <a:close/>
                  <a:moveTo>
                    <a:pt x="8360" y="6264"/>
                  </a:moveTo>
                  <a:lnTo>
                    <a:pt x="8360" y="6954"/>
                  </a:lnTo>
                  <a:lnTo>
                    <a:pt x="1382" y="6954"/>
                  </a:lnTo>
                  <a:lnTo>
                    <a:pt x="1382" y="6264"/>
                  </a:lnTo>
                  <a:close/>
                  <a:moveTo>
                    <a:pt x="1" y="1"/>
                  </a:moveTo>
                  <a:lnTo>
                    <a:pt x="1" y="8359"/>
                  </a:lnTo>
                  <a:lnTo>
                    <a:pt x="11837" y="8359"/>
                  </a:lnTo>
                  <a:lnTo>
                    <a:pt x="11837" y="6954"/>
                  </a:lnTo>
                  <a:lnTo>
                    <a:pt x="9050" y="6954"/>
                  </a:lnTo>
                  <a:lnTo>
                    <a:pt x="9050" y="2072"/>
                  </a:lnTo>
                  <a:lnTo>
                    <a:pt x="11837" y="2072"/>
                  </a:lnTo>
                  <a:lnTo>
                    <a:pt x="11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2" name="Google Shape;1402;p68"/>
          <p:cNvGrpSpPr/>
          <p:nvPr/>
        </p:nvGrpSpPr>
        <p:grpSpPr>
          <a:xfrm>
            <a:off x="6229908" y="2191955"/>
            <a:ext cx="370974" cy="394340"/>
            <a:chOff x="6229908" y="2191955"/>
            <a:chExt cx="370974" cy="394340"/>
          </a:xfrm>
        </p:grpSpPr>
        <p:sp>
          <p:nvSpPr>
            <p:cNvPr id="1403" name="Google Shape;1403;p68"/>
            <p:cNvSpPr/>
            <p:nvPr/>
          </p:nvSpPr>
          <p:spPr>
            <a:xfrm>
              <a:off x="6415399" y="2319166"/>
              <a:ext cx="185483" cy="69760"/>
            </a:xfrm>
            <a:custGeom>
              <a:avLst/>
              <a:gdLst/>
              <a:ahLst/>
              <a:cxnLst/>
              <a:rect l="l" t="t" r="r" b="b"/>
              <a:pathLst>
                <a:path w="5573" h="2096" extrusionOk="0">
                  <a:moveTo>
                    <a:pt x="0" y="0"/>
                  </a:moveTo>
                  <a:lnTo>
                    <a:pt x="0" y="2096"/>
                  </a:lnTo>
                  <a:lnTo>
                    <a:pt x="5573" y="2096"/>
                  </a:lnTo>
                  <a:lnTo>
                    <a:pt x="55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8"/>
            <p:cNvSpPr/>
            <p:nvPr/>
          </p:nvSpPr>
          <p:spPr>
            <a:xfrm>
              <a:off x="6229908" y="2296167"/>
              <a:ext cx="162518" cy="115757"/>
            </a:xfrm>
            <a:custGeom>
              <a:avLst/>
              <a:gdLst/>
              <a:ahLst/>
              <a:cxnLst/>
              <a:rect l="l" t="t" r="r" b="b"/>
              <a:pathLst>
                <a:path w="4883" h="3478" extrusionOk="0">
                  <a:moveTo>
                    <a:pt x="1" y="0"/>
                  </a:moveTo>
                  <a:lnTo>
                    <a:pt x="1" y="1382"/>
                  </a:lnTo>
                  <a:lnTo>
                    <a:pt x="2430" y="1382"/>
                  </a:lnTo>
                  <a:lnTo>
                    <a:pt x="2430" y="2096"/>
                  </a:lnTo>
                  <a:lnTo>
                    <a:pt x="1" y="2096"/>
                  </a:lnTo>
                  <a:lnTo>
                    <a:pt x="1" y="3477"/>
                  </a:lnTo>
                  <a:lnTo>
                    <a:pt x="4883" y="3477"/>
                  </a:lnTo>
                  <a:lnTo>
                    <a:pt x="48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8"/>
            <p:cNvSpPr/>
            <p:nvPr/>
          </p:nvSpPr>
          <p:spPr>
            <a:xfrm>
              <a:off x="6302034" y="2191955"/>
              <a:ext cx="259237" cy="104241"/>
            </a:xfrm>
            <a:custGeom>
              <a:avLst/>
              <a:gdLst/>
              <a:ahLst/>
              <a:cxnLst/>
              <a:rect l="l" t="t" r="r" b="b"/>
              <a:pathLst>
                <a:path w="7789" h="3132" extrusionOk="0">
                  <a:moveTo>
                    <a:pt x="3532" y="1"/>
                  </a:moveTo>
                  <a:cubicBezTo>
                    <a:pt x="2706" y="1"/>
                    <a:pt x="1927" y="286"/>
                    <a:pt x="1263" y="821"/>
                  </a:cubicBezTo>
                  <a:cubicBezTo>
                    <a:pt x="715" y="1250"/>
                    <a:pt x="287" y="1822"/>
                    <a:pt x="1" y="2441"/>
                  </a:cubicBezTo>
                  <a:lnTo>
                    <a:pt x="3406" y="2441"/>
                  </a:lnTo>
                  <a:lnTo>
                    <a:pt x="3406" y="3131"/>
                  </a:lnTo>
                  <a:lnTo>
                    <a:pt x="7788" y="3131"/>
                  </a:lnTo>
                  <a:cubicBezTo>
                    <a:pt x="7383" y="1202"/>
                    <a:pt x="6026" y="131"/>
                    <a:pt x="3811" y="12"/>
                  </a:cubicBezTo>
                  <a:cubicBezTo>
                    <a:pt x="3718" y="5"/>
                    <a:pt x="3625" y="1"/>
                    <a:pt x="35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8"/>
            <p:cNvSpPr/>
            <p:nvPr/>
          </p:nvSpPr>
          <p:spPr>
            <a:xfrm>
              <a:off x="6263991" y="2411895"/>
              <a:ext cx="292520" cy="174400"/>
            </a:xfrm>
            <a:custGeom>
              <a:avLst/>
              <a:gdLst/>
              <a:ahLst/>
              <a:cxnLst/>
              <a:rect l="l" t="t" r="r" b="b"/>
              <a:pathLst>
                <a:path w="8789" h="5240" extrusionOk="0">
                  <a:moveTo>
                    <a:pt x="4549" y="0"/>
                  </a:moveTo>
                  <a:lnTo>
                    <a:pt x="4549" y="715"/>
                  </a:lnTo>
                  <a:lnTo>
                    <a:pt x="358" y="715"/>
                  </a:lnTo>
                  <a:lnTo>
                    <a:pt x="1" y="2453"/>
                  </a:lnTo>
                  <a:lnTo>
                    <a:pt x="1072" y="2453"/>
                  </a:lnTo>
                  <a:lnTo>
                    <a:pt x="1072" y="3834"/>
                  </a:lnTo>
                  <a:lnTo>
                    <a:pt x="3501" y="3834"/>
                  </a:lnTo>
                  <a:lnTo>
                    <a:pt x="3501" y="5239"/>
                  </a:lnTo>
                  <a:lnTo>
                    <a:pt x="8383" y="5239"/>
                  </a:lnTo>
                  <a:lnTo>
                    <a:pt x="8383" y="3144"/>
                  </a:lnTo>
                  <a:cubicBezTo>
                    <a:pt x="8383" y="2167"/>
                    <a:pt x="8503" y="1239"/>
                    <a:pt x="8717" y="334"/>
                  </a:cubicBezTo>
                  <a:cubicBezTo>
                    <a:pt x="8741" y="215"/>
                    <a:pt x="8764" y="119"/>
                    <a:pt x="87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68"/>
          <p:cNvGrpSpPr/>
          <p:nvPr/>
        </p:nvGrpSpPr>
        <p:grpSpPr>
          <a:xfrm>
            <a:off x="6958471" y="2193919"/>
            <a:ext cx="393932" cy="389983"/>
            <a:chOff x="6958471" y="2193919"/>
            <a:chExt cx="393932" cy="389983"/>
          </a:xfrm>
        </p:grpSpPr>
        <p:sp>
          <p:nvSpPr>
            <p:cNvPr id="1408" name="Google Shape;1408;p68"/>
            <p:cNvSpPr/>
            <p:nvPr/>
          </p:nvSpPr>
          <p:spPr>
            <a:xfrm>
              <a:off x="7097964" y="2352450"/>
              <a:ext cx="45996" cy="135560"/>
            </a:xfrm>
            <a:custGeom>
              <a:avLst/>
              <a:gdLst/>
              <a:ahLst/>
              <a:cxnLst/>
              <a:rect l="l" t="t" r="r" b="b"/>
              <a:pathLst>
                <a:path w="1382" h="4073" extrusionOk="0">
                  <a:moveTo>
                    <a:pt x="0" y="0"/>
                  </a:moveTo>
                  <a:cubicBezTo>
                    <a:pt x="24" y="1119"/>
                    <a:pt x="239" y="2167"/>
                    <a:pt x="572" y="2953"/>
                  </a:cubicBezTo>
                  <a:cubicBezTo>
                    <a:pt x="810" y="3525"/>
                    <a:pt x="1096" y="3906"/>
                    <a:pt x="1382" y="4072"/>
                  </a:cubicBezTo>
                  <a:lnTo>
                    <a:pt x="13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8"/>
            <p:cNvSpPr/>
            <p:nvPr/>
          </p:nvSpPr>
          <p:spPr>
            <a:xfrm>
              <a:off x="7166928" y="2352450"/>
              <a:ext cx="45996" cy="135560"/>
            </a:xfrm>
            <a:custGeom>
              <a:avLst/>
              <a:gdLst/>
              <a:ahLst/>
              <a:cxnLst/>
              <a:rect l="l" t="t" r="r" b="b"/>
              <a:pathLst>
                <a:path w="1382" h="4073" extrusionOk="0">
                  <a:moveTo>
                    <a:pt x="0" y="0"/>
                  </a:moveTo>
                  <a:lnTo>
                    <a:pt x="0" y="4072"/>
                  </a:lnTo>
                  <a:cubicBezTo>
                    <a:pt x="286" y="3906"/>
                    <a:pt x="572" y="3525"/>
                    <a:pt x="810" y="2953"/>
                  </a:cubicBezTo>
                  <a:cubicBezTo>
                    <a:pt x="1143" y="2167"/>
                    <a:pt x="1358" y="1119"/>
                    <a:pt x="13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8"/>
            <p:cNvSpPr/>
            <p:nvPr/>
          </p:nvSpPr>
          <p:spPr>
            <a:xfrm>
              <a:off x="7202575" y="2197880"/>
              <a:ext cx="103076" cy="131599"/>
            </a:xfrm>
            <a:custGeom>
              <a:avLst/>
              <a:gdLst/>
              <a:ahLst/>
              <a:cxnLst/>
              <a:rect l="l" t="t" r="r" b="b"/>
              <a:pathLst>
                <a:path w="3097" h="3954" extrusionOk="0">
                  <a:moveTo>
                    <a:pt x="1" y="0"/>
                  </a:moveTo>
                  <a:cubicBezTo>
                    <a:pt x="144" y="191"/>
                    <a:pt x="263" y="429"/>
                    <a:pt x="382" y="715"/>
                  </a:cubicBezTo>
                  <a:cubicBezTo>
                    <a:pt x="763" y="1596"/>
                    <a:pt x="977" y="2715"/>
                    <a:pt x="1025" y="3954"/>
                  </a:cubicBezTo>
                  <a:lnTo>
                    <a:pt x="3097" y="3954"/>
                  </a:lnTo>
                  <a:cubicBezTo>
                    <a:pt x="2954" y="2096"/>
                    <a:pt x="1692" y="548"/>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8"/>
            <p:cNvSpPr/>
            <p:nvPr/>
          </p:nvSpPr>
          <p:spPr>
            <a:xfrm>
              <a:off x="7097964" y="2193919"/>
              <a:ext cx="45996" cy="135560"/>
            </a:xfrm>
            <a:custGeom>
              <a:avLst/>
              <a:gdLst/>
              <a:ahLst/>
              <a:cxnLst/>
              <a:rect l="l" t="t" r="r" b="b"/>
              <a:pathLst>
                <a:path w="1382" h="4073" extrusionOk="0">
                  <a:moveTo>
                    <a:pt x="1382" y="0"/>
                  </a:moveTo>
                  <a:cubicBezTo>
                    <a:pt x="1096" y="167"/>
                    <a:pt x="810" y="548"/>
                    <a:pt x="572" y="1096"/>
                  </a:cubicBezTo>
                  <a:cubicBezTo>
                    <a:pt x="239" y="1905"/>
                    <a:pt x="24" y="2930"/>
                    <a:pt x="0" y="4073"/>
                  </a:cubicBezTo>
                  <a:lnTo>
                    <a:pt x="1382" y="4073"/>
                  </a:lnTo>
                  <a:lnTo>
                    <a:pt x="13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8"/>
            <p:cNvSpPr/>
            <p:nvPr/>
          </p:nvSpPr>
          <p:spPr>
            <a:xfrm>
              <a:off x="7166928" y="2193919"/>
              <a:ext cx="45996" cy="135560"/>
            </a:xfrm>
            <a:custGeom>
              <a:avLst/>
              <a:gdLst/>
              <a:ahLst/>
              <a:cxnLst/>
              <a:rect l="l" t="t" r="r" b="b"/>
              <a:pathLst>
                <a:path w="1382" h="4073" extrusionOk="0">
                  <a:moveTo>
                    <a:pt x="0" y="0"/>
                  </a:moveTo>
                  <a:lnTo>
                    <a:pt x="0" y="4073"/>
                  </a:lnTo>
                  <a:lnTo>
                    <a:pt x="1381" y="4073"/>
                  </a:lnTo>
                  <a:cubicBezTo>
                    <a:pt x="1358" y="2930"/>
                    <a:pt x="1143" y="1905"/>
                    <a:pt x="810" y="1096"/>
                  </a:cubicBezTo>
                  <a:cubicBezTo>
                    <a:pt x="572" y="548"/>
                    <a:pt x="286" y="1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8"/>
            <p:cNvSpPr/>
            <p:nvPr/>
          </p:nvSpPr>
          <p:spPr>
            <a:xfrm>
              <a:off x="7202575" y="2352450"/>
              <a:ext cx="103076" cy="131599"/>
            </a:xfrm>
            <a:custGeom>
              <a:avLst/>
              <a:gdLst/>
              <a:ahLst/>
              <a:cxnLst/>
              <a:rect l="l" t="t" r="r" b="b"/>
              <a:pathLst>
                <a:path w="3097" h="3954" extrusionOk="0">
                  <a:moveTo>
                    <a:pt x="1025" y="0"/>
                  </a:moveTo>
                  <a:cubicBezTo>
                    <a:pt x="977" y="1215"/>
                    <a:pt x="763" y="2358"/>
                    <a:pt x="382" y="3239"/>
                  </a:cubicBezTo>
                  <a:cubicBezTo>
                    <a:pt x="263" y="3501"/>
                    <a:pt x="144" y="3739"/>
                    <a:pt x="1" y="3953"/>
                  </a:cubicBezTo>
                  <a:cubicBezTo>
                    <a:pt x="1692" y="3382"/>
                    <a:pt x="2954" y="1858"/>
                    <a:pt x="30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8"/>
            <p:cNvSpPr/>
            <p:nvPr/>
          </p:nvSpPr>
          <p:spPr>
            <a:xfrm>
              <a:off x="7005235" y="2352450"/>
              <a:ext cx="103043" cy="131599"/>
            </a:xfrm>
            <a:custGeom>
              <a:avLst/>
              <a:gdLst/>
              <a:ahLst/>
              <a:cxnLst/>
              <a:rect l="l" t="t" r="r" b="b"/>
              <a:pathLst>
                <a:path w="3096" h="3954" extrusionOk="0">
                  <a:moveTo>
                    <a:pt x="0" y="0"/>
                  </a:moveTo>
                  <a:cubicBezTo>
                    <a:pt x="143" y="1858"/>
                    <a:pt x="1405" y="3382"/>
                    <a:pt x="3096" y="3953"/>
                  </a:cubicBezTo>
                  <a:cubicBezTo>
                    <a:pt x="2953" y="3739"/>
                    <a:pt x="2834" y="3501"/>
                    <a:pt x="2715" y="3239"/>
                  </a:cubicBezTo>
                  <a:cubicBezTo>
                    <a:pt x="2334" y="2358"/>
                    <a:pt x="2120" y="1215"/>
                    <a:pt x="2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8"/>
            <p:cNvSpPr/>
            <p:nvPr/>
          </p:nvSpPr>
          <p:spPr>
            <a:xfrm>
              <a:off x="7005235" y="2197880"/>
              <a:ext cx="103043" cy="131599"/>
            </a:xfrm>
            <a:custGeom>
              <a:avLst/>
              <a:gdLst/>
              <a:ahLst/>
              <a:cxnLst/>
              <a:rect l="l" t="t" r="r" b="b"/>
              <a:pathLst>
                <a:path w="3096" h="3954" extrusionOk="0">
                  <a:moveTo>
                    <a:pt x="3096" y="0"/>
                  </a:moveTo>
                  <a:lnTo>
                    <a:pt x="3096" y="0"/>
                  </a:lnTo>
                  <a:cubicBezTo>
                    <a:pt x="1405" y="548"/>
                    <a:pt x="143" y="2096"/>
                    <a:pt x="0" y="3954"/>
                  </a:cubicBezTo>
                  <a:lnTo>
                    <a:pt x="2072" y="3954"/>
                  </a:lnTo>
                  <a:cubicBezTo>
                    <a:pt x="2120" y="2715"/>
                    <a:pt x="2334" y="1596"/>
                    <a:pt x="2715" y="715"/>
                  </a:cubicBezTo>
                  <a:cubicBezTo>
                    <a:pt x="2834" y="429"/>
                    <a:pt x="2953" y="191"/>
                    <a:pt x="3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8"/>
            <p:cNvSpPr/>
            <p:nvPr/>
          </p:nvSpPr>
          <p:spPr>
            <a:xfrm>
              <a:off x="6958471" y="2487982"/>
              <a:ext cx="393932" cy="95920"/>
            </a:xfrm>
            <a:custGeom>
              <a:avLst/>
              <a:gdLst/>
              <a:ahLst/>
              <a:cxnLst/>
              <a:rect l="l" t="t" r="r" b="b"/>
              <a:pathLst>
                <a:path w="11836" h="2882" extrusionOk="0">
                  <a:moveTo>
                    <a:pt x="5573" y="0"/>
                  </a:moveTo>
                  <a:lnTo>
                    <a:pt x="5573" y="810"/>
                  </a:lnTo>
                  <a:lnTo>
                    <a:pt x="4882" y="810"/>
                  </a:lnTo>
                  <a:lnTo>
                    <a:pt x="4882" y="1501"/>
                  </a:lnTo>
                  <a:lnTo>
                    <a:pt x="0" y="1501"/>
                  </a:lnTo>
                  <a:lnTo>
                    <a:pt x="0" y="2191"/>
                  </a:lnTo>
                  <a:lnTo>
                    <a:pt x="4882" y="2191"/>
                  </a:lnTo>
                  <a:lnTo>
                    <a:pt x="4882" y="2882"/>
                  </a:lnTo>
                  <a:lnTo>
                    <a:pt x="6954" y="2882"/>
                  </a:lnTo>
                  <a:lnTo>
                    <a:pt x="6954" y="2191"/>
                  </a:lnTo>
                  <a:lnTo>
                    <a:pt x="11836" y="2191"/>
                  </a:lnTo>
                  <a:lnTo>
                    <a:pt x="11836" y="1501"/>
                  </a:lnTo>
                  <a:lnTo>
                    <a:pt x="6954" y="1501"/>
                  </a:lnTo>
                  <a:lnTo>
                    <a:pt x="6954" y="810"/>
                  </a:lnTo>
                  <a:lnTo>
                    <a:pt x="6263" y="810"/>
                  </a:lnTo>
                  <a:lnTo>
                    <a:pt x="6263" y="0"/>
                  </a:lnTo>
                  <a:cubicBezTo>
                    <a:pt x="6144" y="0"/>
                    <a:pt x="6025" y="24"/>
                    <a:pt x="5930" y="24"/>
                  </a:cubicBezTo>
                  <a:cubicBezTo>
                    <a:pt x="5811" y="24"/>
                    <a:pt x="5692" y="0"/>
                    <a:pt x="55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7" name="Google Shape;1417;p68"/>
          <p:cNvGrpSpPr/>
          <p:nvPr/>
        </p:nvGrpSpPr>
        <p:grpSpPr>
          <a:xfrm>
            <a:off x="5487898" y="2191523"/>
            <a:ext cx="394775" cy="394775"/>
            <a:chOff x="5487898" y="2191523"/>
            <a:chExt cx="394775" cy="394775"/>
          </a:xfrm>
        </p:grpSpPr>
        <p:sp>
          <p:nvSpPr>
            <p:cNvPr id="1418" name="Google Shape;1418;p68"/>
            <p:cNvSpPr/>
            <p:nvPr/>
          </p:nvSpPr>
          <p:spPr>
            <a:xfrm>
              <a:off x="5766118" y="2377014"/>
              <a:ext cx="116555" cy="116555"/>
            </a:xfrm>
            <a:custGeom>
              <a:avLst/>
              <a:gdLst/>
              <a:ahLst/>
              <a:cxnLst/>
              <a:rect l="l" t="t" r="r" b="b"/>
              <a:pathLst>
                <a:path w="3502" h="3502" extrusionOk="0">
                  <a:moveTo>
                    <a:pt x="2787" y="0"/>
                  </a:moveTo>
                  <a:cubicBezTo>
                    <a:pt x="2787" y="1548"/>
                    <a:pt x="1548" y="2787"/>
                    <a:pt x="0" y="2787"/>
                  </a:cubicBezTo>
                  <a:lnTo>
                    <a:pt x="0" y="3501"/>
                  </a:lnTo>
                  <a:cubicBezTo>
                    <a:pt x="1929" y="3501"/>
                    <a:pt x="3501" y="1929"/>
                    <a:pt x="3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8"/>
            <p:cNvSpPr/>
            <p:nvPr/>
          </p:nvSpPr>
          <p:spPr>
            <a:xfrm>
              <a:off x="5766118" y="2377014"/>
              <a:ext cx="58677" cy="58677"/>
            </a:xfrm>
            <a:custGeom>
              <a:avLst/>
              <a:gdLst/>
              <a:ahLst/>
              <a:cxnLst/>
              <a:rect l="l" t="t" r="r" b="b"/>
              <a:pathLst>
                <a:path w="1763" h="1763" extrusionOk="0">
                  <a:moveTo>
                    <a:pt x="1048" y="0"/>
                  </a:moveTo>
                  <a:cubicBezTo>
                    <a:pt x="1048" y="596"/>
                    <a:pt x="596" y="1048"/>
                    <a:pt x="0" y="1048"/>
                  </a:cubicBezTo>
                  <a:lnTo>
                    <a:pt x="0" y="1763"/>
                  </a:lnTo>
                  <a:cubicBezTo>
                    <a:pt x="977" y="1763"/>
                    <a:pt x="1763" y="977"/>
                    <a:pt x="17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8"/>
            <p:cNvSpPr/>
            <p:nvPr/>
          </p:nvSpPr>
          <p:spPr>
            <a:xfrm>
              <a:off x="5580627" y="2191523"/>
              <a:ext cx="116555" cy="116555"/>
            </a:xfrm>
            <a:custGeom>
              <a:avLst/>
              <a:gdLst/>
              <a:ahLst/>
              <a:cxnLst/>
              <a:rect l="l" t="t" r="r" b="b"/>
              <a:pathLst>
                <a:path w="3502" h="3502" extrusionOk="0">
                  <a:moveTo>
                    <a:pt x="3502" y="1"/>
                  </a:moveTo>
                  <a:cubicBezTo>
                    <a:pt x="1573" y="1"/>
                    <a:pt x="1" y="1573"/>
                    <a:pt x="1" y="3502"/>
                  </a:cubicBezTo>
                  <a:lnTo>
                    <a:pt x="715" y="3502"/>
                  </a:lnTo>
                  <a:cubicBezTo>
                    <a:pt x="715" y="1954"/>
                    <a:pt x="1954" y="715"/>
                    <a:pt x="3502" y="715"/>
                  </a:cubicBezTo>
                  <a:lnTo>
                    <a:pt x="35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8"/>
            <p:cNvSpPr/>
            <p:nvPr/>
          </p:nvSpPr>
          <p:spPr>
            <a:xfrm>
              <a:off x="5638508" y="2249403"/>
              <a:ext cx="58677" cy="58677"/>
            </a:xfrm>
            <a:custGeom>
              <a:avLst/>
              <a:gdLst/>
              <a:ahLst/>
              <a:cxnLst/>
              <a:rect l="l" t="t" r="r" b="b"/>
              <a:pathLst>
                <a:path w="1763" h="1763" extrusionOk="0">
                  <a:moveTo>
                    <a:pt x="1763" y="0"/>
                  </a:moveTo>
                  <a:cubicBezTo>
                    <a:pt x="786" y="0"/>
                    <a:pt x="0" y="786"/>
                    <a:pt x="0" y="1763"/>
                  </a:cubicBezTo>
                  <a:lnTo>
                    <a:pt x="715" y="1763"/>
                  </a:lnTo>
                  <a:cubicBezTo>
                    <a:pt x="715" y="1167"/>
                    <a:pt x="1167" y="715"/>
                    <a:pt x="1763" y="715"/>
                  </a:cubicBezTo>
                  <a:lnTo>
                    <a:pt x="17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68"/>
            <p:cNvSpPr/>
            <p:nvPr/>
          </p:nvSpPr>
          <p:spPr>
            <a:xfrm>
              <a:off x="5629787" y="2191722"/>
              <a:ext cx="252880" cy="252681"/>
            </a:xfrm>
            <a:custGeom>
              <a:avLst/>
              <a:gdLst/>
              <a:ahLst/>
              <a:cxnLst/>
              <a:rect l="l" t="t" r="r" b="b"/>
              <a:pathLst>
                <a:path w="7598" h="7592" extrusionOk="0">
                  <a:moveTo>
                    <a:pt x="6549" y="1"/>
                  </a:moveTo>
                  <a:cubicBezTo>
                    <a:pt x="6281" y="1"/>
                    <a:pt x="6013" y="102"/>
                    <a:pt x="5811" y="304"/>
                  </a:cubicBezTo>
                  <a:lnTo>
                    <a:pt x="0" y="6115"/>
                  </a:lnTo>
                  <a:lnTo>
                    <a:pt x="1477" y="7592"/>
                  </a:lnTo>
                  <a:lnTo>
                    <a:pt x="7288" y="1781"/>
                  </a:lnTo>
                  <a:cubicBezTo>
                    <a:pt x="7478" y="1590"/>
                    <a:pt x="7597" y="1329"/>
                    <a:pt x="7597" y="1043"/>
                  </a:cubicBezTo>
                  <a:cubicBezTo>
                    <a:pt x="7597" y="757"/>
                    <a:pt x="7478" y="495"/>
                    <a:pt x="7288" y="304"/>
                  </a:cubicBezTo>
                  <a:cubicBezTo>
                    <a:pt x="7085" y="102"/>
                    <a:pt x="6817" y="1"/>
                    <a:pt x="65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68"/>
            <p:cNvSpPr/>
            <p:nvPr/>
          </p:nvSpPr>
          <p:spPr>
            <a:xfrm>
              <a:off x="5556064" y="2387332"/>
              <a:ext cx="130800" cy="130800"/>
            </a:xfrm>
            <a:custGeom>
              <a:avLst/>
              <a:gdLst/>
              <a:ahLst/>
              <a:cxnLst/>
              <a:rect l="l" t="t" r="r" b="b"/>
              <a:pathLst>
                <a:path w="3930" h="3930" extrusionOk="0">
                  <a:moveTo>
                    <a:pt x="977" y="0"/>
                  </a:moveTo>
                  <a:lnTo>
                    <a:pt x="1" y="976"/>
                  </a:lnTo>
                  <a:lnTo>
                    <a:pt x="2954" y="3929"/>
                  </a:lnTo>
                  <a:lnTo>
                    <a:pt x="3930" y="2953"/>
                  </a:lnTo>
                  <a:lnTo>
                    <a:pt x="9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68"/>
            <p:cNvSpPr/>
            <p:nvPr/>
          </p:nvSpPr>
          <p:spPr>
            <a:xfrm>
              <a:off x="5487898" y="2461022"/>
              <a:ext cx="133197" cy="125275"/>
            </a:xfrm>
            <a:custGeom>
              <a:avLst/>
              <a:gdLst/>
              <a:ahLst/>
              <a:cxnLst/>
              <a:rect l="l" t="t" r="r" b="b"/>
              <a:pathLst>
                <a:path w="4002" h="3764" extrusionOk="0">
                  <a:moveTo>
                    <a:pt x="2287" y="1"/>
                  </a:moveTo>
                  <a:lnTo>
                    <a:pt x="310" y="1977"/>
                  </a:lnTo>
                  <a:cubicBezTo>
                    <a:pt x="120" y="2168"/>
                    <a:pt x="1" y="2430"/>
                    <a:pt x="1" y="2716"/>
                  </a:cubicBezTo>
                  <a:cubicBezTo>
                    <a:pt x="1" y="3001"/>
                    <a:pt x="120" y="3263"/>
                    <a:pt x="310" y="3454"/>
                  </a:cubicBezTo>
                  <a:cubicBezTo>
                    <a:pt x="501" y="3644"/>
                    <a:pt x="763" y="3763"/>
                    <a:pt x="1048" y="3763"/>
                  </a:cubicBezTo>
                  <a:cubicBezTo>
                    <a:pt x="1334" y="3763"/>
                    <a:pt x="1596" y="3644"/>
                    <a:pt x="1787" y="3454"/>
                  </a:cubicBezTo>
                  <a:lnTo>
                    <a:pt x="2787" y="2454"/>
                  </a:lnTo>
                  <a:lnTo>
                    <a:pt x="3525" y="3216"/>
                  </a:lnTo>
                  <a:lnTo>
                    <a:pt x="4001" y="2716"/>
                  </a:lnTo>
                  <a:lnTo>
                    <a:pt x="3263" y="1977"/>
                  </a:lnTo>
                  <a:lnTo>
                    <a:pt x="3763" y="1477"/>
                  </a:lnTo>
                  <a:lnTo>
                    <a:pt x="22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 name="Google Shape;1425;p68"/>
          <p:cNvGrpSpPr/>
          <p:nvPr/>
        </p:nvGrpSpPr>
        <p:grpSpPr>
          <a:xfrm>
            <a:off x="7678281" y="2191523"/>
            <a:ext cx="394741" cy="394774"/>
            <a:chOff x="7678281" y="2191523"/>
            <a:chExt cx="394741" cy="394774"/>
          </a:xfrm>
        </p:grpSpPr>
        <p:sp>
          <p:nvSpPr>
            <p:cNvPr id="1426" name="Google Shape;1426;p68"/>
            <p:cNvSpPr/>
            <p:nvPr/>
          </p:nvSpPr>
          <p:spPr>
            <a:xfrm>
              <a:off x="7840773" y="2354014"/>
              <a:ext cx="69793" cy="69793"/>
            </a:xfrm>
            <a:custGeom>
              <a:avLst/>
              <a:gdLst/>
              <a:ahLst/>
              <a:cxnLst/>
              <a:rect l="l" t="t" r="r" b="b"/>
              <a:pathLst>
                <a:path w="2097" h="2097" extrusionOk="0">
                  <a:moveTo>
                    <a:pt x="1048" y="1"/>
                  </a:moveTo>
                  <a:cubicBezTo>
                    <a:pt x="477" y="1"/>
                    <a:pt x="0" y="477"/>
                    <a:pt x="0" y="1049"/>
                  </a:cubicBezTo>
                  <a:cubicBezTo>
                    <a:pt x="0" y="1620"/>
                    <a:pt x="477" y="2097"/>
                    <a:pt x="1048" y="2097"/>
                  </a:cubicBezTo>
                  <a:cubicBezTo>
                    <a:pt x="1620" y="2097"/>
                    <a:pt x="2096" y="1620"/>
                    <a:pt x="2096" y="1049"/>
                  </a:cubicBezTo>
                  <a:cubicBezTo>
                    <a:pt x="2096" y="477"/>
                    <a:pt x="1620" y="1"/>
                    <a:pt x="10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8"/>
            <p:cNvSpPr/>
            <p:nvPr/>
          </p:nvSpPr>
          <p:spPr>
            <a:xfrm>
              <a:off x="7678281" y="2191523"/>
              <a:ext cx="394730" cy="394764"/>
            </a:xfrm>
            <a:custGeom>
              <a:avLst/>
              <a:gdLst/>
              <a:ahLst/>
              <a:cxnLst/>
              <a:rect l="l" t="t" r="r" b="b"/>
              <a:pathLst>
                <a:path w="11860" h="11861" extrusionOk="0">
                  <a:moveTo>
                    <a:pt x="5930" y="4192"/>
                  </a:moveTo>
                  <a:cubicBezTo>
                    <a:pt x="6883" y="4192"/>
                    <a:pt x="7669" y="4978"/>
                    <a:pt x="7669" y="5931"/>
                  </a:cubicBezTo>
                  <a:cubicBezTo>
                    <a:pt x="7669" y="6883"/>
                    <a:pt x="6883" y="7669"/>
                    <a:pt x="5930" y="7669"/>
                  </a:cubicBezTo>
                  <a:cubicBezTo>
                    <a:pt x="4978" y="7669"/>
                    <a:pt x="4192" y="6883"/>
                    <a:pt x="4192" y="5931"/>
                  </a:cubicBezTo>
                  <a:cubicBezTo>
                    <a:pt x="4192" y="4978"/>
                    <a:pt x="4978" y="4192"/>
                    <a:pt x="5930" y="4192"/>
                  </a:cubicBezTo>
                  <a:close/>
                  <a:moveTo>
                    <a:pt x="5930" y="1"/>
                  </a:moveTo>
                  <a:cubicBezTo>
                    <a:pt x="5335" y="1"/>
                    <a:pt x="4739" y="96"/>
                    <a:pt x="4192" y="263"/>
                  </a:cubicBezTo>
                  <a:cubicBezTo>
                    <a:pt x="4620" y="763"/>
                    <a:pt x="4882" y="1406"/>
                    <a:pt x="4882" y="2097"/>
                  </a:cubicBezTo>
                  <a:cubicBezTo>
                    <a:pt x="4882" y="3644"/>
                    <a:pt x="3644" y="4883"/>
                    <a:pt x="2096" y="4883"/>
                  </a:cubicBezTo>
                  <a:cubicBezTo>
                    <a:pt x="1405" y="4883"/>
                    <a:pt x="762" y="4621"/>
                    <a:pt x="262" y="4192"/>
                  </a:cubicBezTo>
                  <a:cubicBezTo>
                    <a:pt x="96" y="4740"/>
                    <a:pt x="0" y="5335"/>
                    <a:pt x="0" y="5931"/>
                  </a:cubicBezTo>
                  <a:cubicBezTo>
                    <a:pt x="0" y="6526"/>
                    <a:pt x="96" y="7121"/>
                    <a:pt x="262" y="7669"/>
                  </a:cubicBezTo>
                  <a:cubicBezTo>
                    <a:pt x="762" y="7240"/>
                    <a:pt x="1405" y="6979"/>
                    <a:pt x="2096" y="6979"/>
                  </a:cubicBezTo>
                  <a:cubicBezTo>
                    <a:pt x="3644" y="6979"/>
                    <a:pt x="4882" y="8217"/>
                    <a:pt x="4882" y="9765"/>
                  </a:cubicBezTo>
                  <a:cubicBezTo>
                    <a:pt x="4882" y="10455"/>
                    <a:pt x="4620" y="11098"/>
                    <a:pt x="4192" y="11598"/>
                  </a:cubicBezTo>
                  <a:cubicBezTo>
                    <a:pt x="4739" y="11765"/>
                    <a:pt x="5335" y="11860"/>
                    <a:pt x="5930" y="11860"/>
                  </a:cubicBezTo>
                  <a:cubicBezTo>
                    <a:pt x="6526" y="11860"/>
                    <a:pt x="7121" y="11765"/>
                    <a:pt x="7669" y="11598"/>
                  </a:cubicBezTo>
                  <a:cubicBezTo>
                    <a:pt x="7240" y="11098"/>
                    <a:pt x="6978" y="10455"/>
                    <a:pt x="6978" y="9765"/>
                  </a:cubicBezTo>
                  <a:cubicBezTo>
                    <a:pt x="6978" y="8217"/>
                    <a:pt x="8216" y="6979"/>
                    <a:pt x="9764" y="6979"/>
                  </a:cubicBezTo>
                  <a:cubicBezTo>
                    <a:pt x="10455" y="6979"/>
                    <a:pt x="11098" y="7240"/>
                    <a:pt x="11598" y="7669"/>
                  </a:cubicBezTo>
                  <a:cubicBezTo>
                    <a:pt x="11765" y="7121"/>
                    <a:pt x="11860" y="6526"/>
                    <a:pt x="11860" y="5931"/>
                  </a:cubicBezTo>
                  <a:cubicBezTo>
                    <a:pt x="11860" y="5335"/>
                    <a:pt x="11765" y="4740"/>
                    <a:pt x="11598" y="4192"/>
                  </a:cubicBezTo>
                  <a:cubicBezTo>
                    <a:pt x="11098" y="4621"/>
                    <a:pt x="10455" y="4883"/>
                    <a:pt x="9764" y="4883"/>
                  </a:cubicBezTo>
                  <a:cubicBezTo>
                    <a:pt x="8216" y="4883"/>
                    <a:pt x="6978" y="3644"/>
                    <a:pt x="6978" y="2097"/>
                  </a:cubicBezTo>
                  <a:cubicBezTo>
                    <a:pt x="6978" y="1406"/>
                    <a:pt x="7240" y="763"/>
                    <a:pt x="7669" y="263"/>
                  </a:cubicBezTo>
                  <a:cubicBezTo>
                    <a:pt x="7121" y="96"/>
                    <a:pt x="6526" y="1"/>
                    <a:pt x="5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8"/>
            <p:cNvSpPr/>
            <p:nvPr/>
          </p:nvSpPr>
          <p:spPr>
            <a:xfrm>
              <a:off x="7678281" y="2191523"/>
              <a:ext cx="139520" cy="139554"/>
            </a:xfrm>
            <a:custGeom>
              <a:avLst/>
              <a:gdLst/>
              <a:ahLst/>
              <a:cxnLst/>
              <a:rect l="l" t="t" r="r" b="b"/>
              <a:pathLst>
                <a:path w="4192" h="4193" extrusionOk="0">
                  <a:moveTo>
                    <a:pt x="2453" y="1739"/>
                  </a:moveTo>
                  <a:lnTo>
                    <a:pt x="2453" y="2454"/>
                  </a:lnTo>
                  <a:lnTo>
                    <a:pt x="1739" y="2454"/>
                  </a:lnTo>
                  <a:lnTo>
                    <a:pt x="1739" y="1739"/>
                  </a:lnTo>
                  <a:close/>
                  <a:moveTo>
                    <a:pt x="2096" y="1"/>
                  </a:moveTo>
                  <a:cubicBezTo>
                    <a:pt x="953" y="1"/>
                    <a:pt x="0" y="953"/>
                    <a:pt x="0" y="2097"/>
                  </a:cubicBezTo>
                  <a:cubicBezTo>
                    <a:pt x="0" y="3240"/>
                    <a:pt x="953" y="4192"/>
                    <a:pt x="2096" y="4192"/>
                  </a:cubicBezTo>
                  <a:cubicBezTo>
                    <a:pt x="3239" y="4192"/>
                    <a:pt x="4192" y="3240"/>
                    <a:pt x="4192" y="2097"/>
                  </a:cubicBezTo>
                  <a:cubicBezTo>
                    <a:pt x="4192" y="953"/>
                    <a:pt x="3239" y="1"/>
                    <a:pt x="2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8"/>
            <p:cNvSpPr/>
            <p:nvPr/>
          </p:nvSpPr>
          <p:spPr>
            <a:xfrm>
              <a:off x="7933501" y="2191523"/>
              <a:ext cx="139520" cy="139554"/>
            </a:xfrm>
            <a:custGeom>
              <a:avLst/>
              <a:gdLst/>
              <a:ahLst/>
              <a:cxnLst/>
              <a:rect l="l" t="t" r="r" b="b"/>
              <a:pathLst>
                <a:path w="4192" h="4193" extrusionOk="0">
                  <a:moveTo>
                    <a:pt x="2454" y="1739"/>
                  </a:moveTo>
                  <a:lnTo>
                    <a:pt x="2454" y="2454"/>
                  </a:lnTo>
                  <a:lnTo>
                    <a:pt x="1739" y="2454"/>
                  </a:lnTo>
                  <a:lnTo>
                    <a:pt x="1739" y="1739"/>
                  </a:lnTo>
                  <a:close/>
                  <a:moveTo>
                    <a:pt x="2096" y="1"/>
                  </a:moveTo>
                  <a:cubicBezTo>
                    <a:pt x="953" y="1"/>
                    <a:pt x="1" y="953"/>
                    <a:pt x="1" y="2097"/>
                  </a:cubicBezTo>
                  <a:cubicBezTo>
                    <a:pt x="1" y="3240"/>
                    <a:pt x="953" y="4192"/>
                    <a:pt x="2096" y="4192"/>
                  </a:cubicBezTo>
                  <a:cubicBezTo>
                    <a:pt x="3239" y="4192"/>
                    <a:pt x="4192" y="3240"/>
                    <a:pt x="4192" y="2097"/>
                  </a:cubicBezTo>
                  <a:cubicBezTo>
                    <a:pt x="4192" y="953"/>
                    <a:pt x="3239" y="1"/>
                    <a:pt x="2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8"/>
            <p:cNvSpPr/>
            <p:nvPr/>
          </p:nvSpPr>
          <p:spPr>
            <a:xfrm>
              <a:off x="7678281" y="2446777"/>
              <a:ext cx="139520" cy="139520"/>
            </a:xfrm>
            <a:custGeom>
              <a:avLst/>
              <a:gdLst/>
              <a:ahLst/>
              <a:cxnLst/>
              <a:rect l="l" t="t" r="r" b="b"/>
              <a:pathLst>
                <a:path w="4192" h="4192" extrusionOk="0">
                  <a:moveTo>
                    <a:pt x="2453" y="1739"/>
                  </a:moveTo>
                  <a:lnTo>
                    <a:pt x="2453" y="2453"/>
                  </a:lnTo>
                  <a:lnTo>
                    <a:pt x="1739" y="2453"/>
                  </a:lnTo>
                  <a:lnTo>
                    <a:pt x="1739" y="1739"/>
                  </a:lnTo>
                  <a:close/>
                  <a:moveTo>
                    <a:pt x="2096" y="0"/>
                  </a:moveTo>
                  <a:cubicBezTo>
                    <a:pt x="953" y="0"/>
                    <a:pt x="0" y="953"/>
                    <a:pt x="0" y="2096"/>
                  </a:cubicBezTo>
                  <a:cubicBezTo>
                    <a:pt x="0" y="3239"/>
                    <a:pt x="953" y="4191"/>
                    <a:pt x="2096" y="4191"/>
                  </a:cubicBezTo>
                  <a:cubicBezTo>
                    <a:pt x="3239" y="4191"/>
                    <a:pt x="4192" y="3239"/>
                    <a:pt x="4192" y="2096"/>
                  </a:cubicBezTo>
                  <a:cubicBezTo>
                    <a:pt x="4192" y="953"/>
                    <a:pt x="3239" y="0"/>
                    <a:pt x="2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68"/>
            <p:cNvSpPr/>
            <p:nvPr/>
          </p:nvSpPr>
          <p:spPr>
            <a:xfrm>
              <a:off x="7933501" y="2446777"/>
              <a:ext cx="139520" cy="139520"/>
            </a:xfrm>
            <a:custGeom>
              <a:avLst/>
              <a:gdLst/>
              <a:ahLst/>
              <a:cxnLst/>
              <a:rect l="l" t="t" r="r" b="b"/>
              <a:pathLst>
                <a:path w="4192" h="4192" extrusionOk="0">
                  <a:moveTo>
                    <a:pt x="2454" y="1739"/>
                  </a:moveTo>
                  <a:lnTo>
                    <a:pt x="2454" y="2453"/>
                  </a:lnTo>
                  <a:lnTo>
                    <a:pt x="1739" y="2453"/>
                  </a:lnTo>
                  <a:lnTo>
                    <a:pt x="1739" y="1739"/>
                  </a:lnTo>
                  <a:close/>
                  <a:moveTo>
                    <a:pt x="2096" y="0"/>
                  </a:moveTo>
                  <a:cubicBezTo>
                    <a:pt x="953" y="0"/>
                    <a:pt x="1" y="953"/>
                    <a:pt x="1" y="2096"/>
                  </a:cubicBezTo>
                  <a:cubicBezTo>
                    <a:pt x="1" y="3239"/>
                    <a:pt x="953" y="4191"/>
                    <a:pt x="2096" y="4191"/>
                  </a:cubicBezTo>
                  <a:cubicBezTo>
                    <a:pt x="3239" y="4191"/>
                    <a:pt x="4192" y="3239"/>
                    <a:pt x="4192" y="2096"/>
                  </a:cubicBezTo>
                  <a:cubicBezTo>
                    <a:pt x="4192" y="953"/>
                    <a:pt x="3239" y="0"/>
                    <a:pt x="2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 name="Google Shape;1432;p68"/>
          <p:cNvGrpSpPr/>
          <p:nvPr/>
        </p:nvGrpSpPr>
        <p:grpSpPr>
          <a:xfrm>
            <a:off x="7678281" y="2805843"/>
            <a:ext cx="394730" cy="394730"/>
            <a:chOff x="7678281" y="2805843"/>
            <a:chExt cx="394730" cy="394730"/>
          </a:xfrm>
        </p:grpSpPr>
        <p:sp>
          <p:nvSpPr>
            <p:cNvPr id="1433" name="Google Shape;1433;p68"/>
            <p:cNvSpPr/>
            <p:nvPr/>
          </p:nvSpPr>
          <p:spPr>
            <a:xfrm>
              <a:off x="7840773" y="2968301"/>
              <a:ext cx="69793" cy="69793"/>
            </a:xfrm>
            <a:custGeom>
              <a:avLst/>
              <a:gdLst/>
              <a:ahLst/>
              <a:cxnLst/>
              <a:rect l="l" t="t" r="r" b="b"/>
              <a:pathLst>
                <a:path w="2097" h="2097" extrusionOk="0">
                  <a:moveTo>
                    <a:pt x="1405" y="692"/>
                  </a:moveTo>
                  <a:lnTo>
                    <a:pt x="1405" y="1406"/>
                  </a:lnTo>
                  <a:lnTo>
                    <a:pt x="691" y="1406"/>
                  </a:lnTo>
                  <a:lnTo>
                    <a:pt x="691" y="692"/>
                  </a:lnTo>
                  <a:close/>
                  <a:moveTo>
                    <a:pt x="0" y="1"/>
                  </a:moveTo>
                  <a:lnTo>
                    <a:pt x="0" y="2097"/>
                  </a:lnTo>
                  <a:lnTo>
                    <a:pt x="2096" y="2097"/>
                  </a:lnTo>
                  <a:lnTo>
                    <a:pt x="20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8"/>
            <p:cNvSpPr/>
            <p:nvPr/>
          </p:nvSpPr>
          <p:spPr>
            <a:xfrm>
              <a:off x="7678281" y="2805843"/>
              <a:ext cx="394730" cy="394730"/>
            </a:xfrm>
            <a:custGeom>
              <a:avLst/>
              <a:gdLst/>
              <a:ahLst/>
              <a:cxnLst/>
              <a:rect l="l" t="t" r="r" b="b"/>
              <a:pathLst>
                <a:path w="11860" h="11860" extrusionOk="0">
                  <a:moveTo>
                    <a:pt x="6287" y="1405"/>
                  </a:moveTo>
                  <a:lnTo>
                    <a:pt x="6287" y="2786"/>
                  </a:lnTo>
                  <a:lnTo>
                    <a:pt x="5573" y="2786"/>
                  </a:lnTo>
                  <a:lnTo>
                    <a:pt x="5573" y="1405"/>
                  </a:lnTo>
                  <a:close/>
                  <a:moveTo>
                    <a:pt x="2977" y="2477"/>
                  </a:moveTo>
                  <a:lnTo>
                    <a:pt x="3954" y="3477"/>
                  </a:lnTo>
                  <a:lnTo>
                    <a:pt x="3477" y="3953"/>
                  </a:lnTo>
                  <a:lnTo>
                    <a:pt x="2477" y="2977"/>
                  </a:lnTo>
                  <a:lnTo>
                    <a:pt x="2977" y="2477"/>
                  </a:lnTo>
                  <a:close/>
                  <a:moveTo>
                    <a:pt x="8883" y="2477"/>
                  </a:moveTo>
                  <a:lnTo>
                    <a:pt x="9383" y="2977"/>
                  </a:lnTo>
                  <a:lnTo>
                    <a:pt x="8383" y="3953"/>
                  </a:lnTo>
                  <a:lnTo>
                    <a:pt x="7907" y="3477"/>
                  </a:lnTo>
                  <a:lnTo>
                    <a:pt x="8883" y="2477"/>
                  </a:lnTo>
                  <a:close/>
                  <a:moveTo>
                    <a:pt x="2787" y="5573"/>
                  </a:moveTo>
                  <a:lnTo>
                    <a:pt x="2787" y="6287"/>
                  </a:lnTo>
                  <a:lnTo>
                    <a:pt x="1405" y="6287"/>
                  </a:lnTo>
                  <a:lnTo>
                    <a:pt x="1405" y="5573"/>
                  </a:lnTo>
                  <a:close/>
                  <a:moveTo>
                    <a:pt x="10455" y="5573"/>
                  </a:moveTo>
                  <a:lnTo>
                    <a:pt x="10455" y="6287"/>
                  </a:lnTo>
                  <a:lnTo>
                    <a:pt x="9074" y="6287"/>
                  </a:lnTo>
                  <a:lnTo>
                    <a:pt x="9074" y="5573"/>
                  </a:lnTo>
                  <a:close/>
                  <a:moveTo>
                    <a:pt x="7669" y="4191"/>
                  </a:moveTo>
                  <a:lnTo>
                    <a:pt x="7669" y="7668"/>
                  </a:lnTo>
                  <a:lnTo>
                    <a:pt x="4192" y="7668"/>
                  </a:lnTo>
                  <a:lnTo>
                    <a:pt x="4192" y="4191"/>
                  </a:lnTo>
                  <a:close/>
                  <a:moveTo>
                    <a:pt x="3477" y="7906"/>
                  </a:moveTo>
                  <a:lnTo>
                    <a:pt x="3954" y="8383"/>
                  </a:lnTo>
                  <a:lnTo>
                    <a:pt x="2977" y="9383"/>
                  </a:lnTo>
                  <a:lnTo>
                    <a:pt x="2477" y="8883"/>
                  </a:lnTo>
                  <a:lnTo>
                    <a:pt x="3477" y="7906"/>
                  </a:lnTo>
                  <a:close/>
                  <a:moveTo>
                    <a:pt x="8383" y="7906"/>
                  </a:moveTo>
                  <a:lnTo>
                    <a:pt x="9383" y="8883"/>
                  </a:lnTo>
                  <a:lnTo>
                    <a:pt x="8883" y="9383"/>
                  </a:lnTo>
                  <a:lnTo>
                    <a:pt x="7907" y="8383"/>
                  </a:lnTo>
                  <a:lnTo>
                    <a:pt x="8383" y="7906"/>
                  </a:lnTo>
                  <a:close/>
                  <a:moveTo>
                    <a:pt x="6287" y="9073"/>
                  </a:moveTo>
                  <a:lnTo>
                    <a:pt x="6287" y="10455"/>
                  </a:lnTo>
                  <a:lnTo>
                    <a:pt x="5573" y="10455"/>
                  </a:lnTo>
                  <a:lnTo>
                    <a:pt x="5573" y="9073"/>
                  </a:lnTo>
                  <a:close/>
                  <a:moveTo>
                    <a:pt x="5930" y="0"/>
                  </a:moveTo>
                  <a:cubicBezTo>
                    <a:pt x="4358" y="0"/>
                    <a:pt x="2858" y="619"/>
                    <a:pt x="1739" y="1738"/>
                  </a:cubicBezTo>
                  <a:cubicBezTo>
                    <a:pt x="620" y="2858"/>
                    <a:pt x="0" y="4358"/>
                    <a:pt x="0" y="5930"/>
                  </a:cubicBezTo>
                  <a:cubicBezTo>
                    <a:pt x="0" y="7502"/>
                    <a:pt x="620" y="9002"/>
                    <a:pt x="1739" y="10121"/>
                  </a:cubicBezTo>
                  <a:cubicBezTo>
                    <a:pt x="2858" y="11240"/>
                    <a:pt x="4358" y="11860"/>
                    <a:pt x="5930" y="11860"/>
                  </a:cubicBezTo>
                  <a:cubicBezTo>
                    <a:pt x="7502" y="11860"/>
                    <a:pt x="9002" y="11240"/>
                    <a:pt x="10122" y="10121"/>
                  </a:cubicBezTo>
                  <a:cubicBezTo>
                    <a:pt x="11241" y="9002"/>
                    <a:pt x="11860" y="7502"/>
                    <a:pt x="11860" y="5930"/>
                  </a:cubicBezTo>
                  <a:cubicBezTo>
                    <a:pt x="11860" y="4358"/>
                    <a:pt x="11241" y="2858"/>
                    <a:pt x="10122" y="1738"/>
                  </a:cubicBezTo>
                  <a:cubicBezTo>
                    <a:pt x="9002" y="619"/>
                    <a:pt x="7502" y="0"/>
                    <a:pt x="5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5" name="Google Shape;1435;p68"/>
          <p:cNvGrpSpPr/>
          <p:nvPr/>
        </p:nvGrpSpPr>
        <p:grpSpPr>
          <a:xfrm>
            <a:off x="6958471" y="2805843"/>
            <a:ext cx="393934" cy="394745"/>
            <a:chOff x="6958471" y="2805843"/>
            <a:chExt cx="393934" cy="394745"/>
          </a:xfrm>
        </p:grpSpPr>
        <p:sp>
          <p:nvSpPr>
            <p:cNvPr id="1436" name="Google Shape;1436;p68"/>
            <p:cNvSpPr/>
            <p:nvPr/>
          </p:nvSpPr>
          <p:spPr>
            <a:xfrm>
              <a:off x="7166928" y="2956419"/>
              <a:ext cx="46795" cy="46795"/>
            </a:xfrm>
            <a:custGeom>
              <a:avLst/>
              <a:gdLst/>
              <a:ahLst/>
              <a:cxnLst/>
              <a:rect l="l" t="t" r="r" b="b"/>
              <a:pathLst>
                <a:path w="1406" h="1406" extrusionOk="0">
                  <a:moveTo>
                    <a:pt x="691" y="1"/>
                  </a:moveTo>
                  <a:cubicBezTo>
                    <a:pt x="310" y="1"/>
                    <a:pt x="0" y="334"/>
                    <a:pt x="0" y="715"/>
                  </a:cubicBezTo>
                  <a:cubicBezTo>
                    <a:pt x="0" y="1096"/>
                    <a:pt x="310" y="1406"/>
                    <a:pt x="691" y="1406"/>
                  </a:cubicBezTo>
                  <a:cubicBezTo>
                    <a:pt x="1096" y="1406"/>
                    <a:pt x="1405" y="1096"/>
                    <a:pt x="1405" y="715"/>
                  </a:cubicBezTo>
                  <a:cubicBezTo>
                    <a:pt x="1405" y="334"/>
                    <a:pt x="1096" y="1"/>
                    <a:pt x="6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8"/>
            <p:cNvSpPr/>
            <p:nvPr/>
          </p:nvSpPr>
          <p:spPr>
            <a:xfrm>
              <a:off x="7105087" y="2895410"/>
              <a:ext cx="67397" cy="67397"/>
            </a:xfrm>
            <a:custGeom>
              <a:avLst/>
              <a:gdLst/>
              <a:ahLst/>
              <a:cxnLst/>
              <a:rect l="l" t="t" r="r" b="b"/>
              <a:pathLst>
                <a:path w="2025" h="2025" extrusionOk="0">
                  <a:moveTo>
                    <a:pt x="1430" y="0"/>
                  </a:moveTo>
                  <a:cubicBezTo>
                    <a:pt x="810" y="262"/>
                    <a:pt x="286" y="786"/>
                    <a:pt x="1" y="1429"/>
                  </a:cubicBezTo>
                  <a:lnTo>
                    <a:pt x="1263" y="2024"/>
                  </a:lnTo>
                  <a:cubicBezTo>
                    <a:pt x="1406" y="1667"/>
                    <a:pt x="1692" y="1405"/>
                    <a:pt x="2025" y="1262"/>
                  </a:cubicBezTo>
                  <a:lnTo>
                    <a:pt x="14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8"/>
            <p:cNvSpPr/>
            <p:nvPr/>
          </p:nvSpPr>
          <p:spPr>
            <a:xfrm>
              <a:off x="7175648" y="2887455"/>
              <a:ext cx="107037" cy="107835"/>
            </a:xfrm>
            <a:custGeom>
              <a:avLst/>
              <a:gdLst/>
              <a:ahLst/>
              <a:cxnLst/>
              <a:rect l="l" t="t" r="r" b="b"/>
              <a:pathLst>
                <a:path w="3216" h="3240" extrusionOk="0">
                  <a:moveTo>
                    <a:pt x="429" y="1"/>
                  </a:moveTo>
                  <a:cubicBezTo>
                    <a:pt x="286" y="1"/>
                    <a:pt x="143" y="1"/>
                    <a:pt x="0" y="25"/>
                  </a:cubicBezTo>
                  <a:lnTo>
                    <a:pt x="643" y="1406"/>
                  </a:lnTo>
                  <a:cubicBezTo>
                    <a:pt x="1239" y="1501"/>
                    <a:pt x="1739" y="1977"/>
                    <a:pt x="1810" y="2573"/>
                  </a:cubicBezTo>
                  <a:lnTo>
                    <a:pt x="3191" y="3240"/>
                  </a:lnTo>
                  <a:cubicBezTo>
                    <a:pt x="3215" y="3073"/>
                    <a:pt x="3215" y="2930"/>
                    <a:pt x="3215" y="2787"/>
                  </a:cubicBezTo>
                  <a:cubicBezTo>
                    <a:pt x="3215" y="1239"/>
                    <a:pt x="1977" y="1"/>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8"/>
            <p:cNvSpPr/>
            <p:nvPr/>
          </p:nvSpPr>
          <p:spPr>
            <a:xfrm>
              <a:off x="6958471" y="2805843"/>
              <a:ext cx="45996" cy="394730"/>
            </a:xfrm>
            <a:custGeom>
              <a:avLst/>
              <a:gdLst/>
              <a:ahLst/>
              <a:cxnLst/>
              <a:rect l="l" t="t" r="r" b="b"/>
              <a:pathLst>
                <a:path w="1382" h="11860" extrusionOk="0">
                  <a:moveTo>
                    <a:pt x="0" y="0"/>
                  </a:moveTo>
                  <a:lnTo>
                    <a:pt x="0" y="11860"/>
                  </a:lnTo>
                  <a:lnTo>
                    <a:pt x="1381" y="11860"/>
                  </a:lnTo>
                  <a:lnTo>
                    <a:pt x="1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8"/>
            <p:cNvSpPr/>
            <p:nvPr/>
          </p:nvSpPr>
          <p:spPr>
            <a:xfrm>
              <a:off x="7028201" y="3153792"/>
              <a:ext cx="324205" cy="46795"/>
            </a:xfrm>
            <a:custGeom>
              <a:avLst/>
              <a:gdLst/>
              <a:ahLst/>
              <a:cxnLst/>
              <a:rect l="l" t="t" r="r" b="b"/>
              <a:pathLst>
                <a:path w="9741" h="1406" extrusionOk="0">
                  <a:moveTo>
                    <a:pt x="1" y="1"/>
                  </a:moveTo>
                  <a:lnTo>
                    <a:pt x="1" y="1406"/>
                  </a:lnTo>
                  <a:lnTo>
                    <a:pt x="9741" y="1406"/>
                  </a:lnTo>
                  <a:lnTo>
                    <a:pt x="97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8"/>
            <p:cNvSpPr/>
            <p:nvPr/>
          </p:nvSpPr>
          <p:spPr>
            <a:xfrm>
              <a:off x="7208133" y="2997658"/>
              <a:ext cx="66598" cy="67397"/>
            </a:xfrm>
            <a:custGeom>
              <a:avLst/>
              <a:gdLst/>
              <a:ahLst/>
              <a:cxnLst/>
              <a:rect l="l" t="t" r="r" b="b"/>
              <a:pathLst>
                <a:path w="2001" h="2025" extrusionOk="0">
                  <a:moveTo>
                    <a:pt x="763" y="0"/>
                  </a:moveTo>
                  <a:cubicBezTo>
                    <a:pt x="620" y="334"/>
                    <a:pt x="334" y="619"/>
                    <a:pt x="1" y="762"/>
                  </a:cubicBezTo>
                  <a:lnTo>
                    <a:pt x="596" y="2024"/>
                  </a:lnTo>
                  <a:cubicBezTo>
                    <a:pt x="1215" y="1739"/>
                    <a:pt x="1739" y="1238"/>
                    <a:pt x="2001" y="595"/>
                  </a:cubicBezTo>
                  <a:lnTo>
                    <a:pt x="7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8"/>
            <p:cNvSpPr/>
            <p:nvPr/>
          </p:nvSpPr>
          <p:spPr>
            <a:xfrm>
              <a:off x="7028201" y="2805843"/>
              <a:ext cx="324205" cy="324970"/>
            </a:xfrm>
            <a:custGeom>
              <a:avLst/>
              <a:gdLst/>
              <a:ahLst/>
              <a:cxnLst/>
              <a:rect l="l" t="t" r="r" b="b"/>
              <a:pathLst>
                <a:path w="9741" h="9764" extrusionOk="0">
                  <a:moveTo>
                    <a:pt x="1739" y="1405"/>
                  </a:moveTo>
                  <a:lnTo>
                    <a:pt x="1739" y="2096"/>
                  </a:lnTo>
                  <a:lnTo>
                    <a:pt x="1025" y="2096"/>
                  </a:lnTo>
                  <a:lnTo>
                    <a:pt x="1025" y="1405"/>
                  </a:lnTo>
                  <a:close/>
                  <a:moveTo>
                    <a:pt x="8693" y="1405"/>
                  </a:moveTo>
                  <a:lnTo>
                    <a:pt x="8693" y="2096"/>
                  </a:lnTo>
                  <a:lnTo>
                    <a:pt x="8002" y="2096"/>
                  </a:lnTo>
                  <a:lnTo>
                    <a:pt x="8002" y="1405"/>
                  </a:lnTo>
                  <a:close/>
                  <a:moveTo>
                    <a:pt x="4859" y="1738"/>
                  </a:moveTo>
                  <a:cubicBezTo>
                    <a:pt x="6788" y="1738"/>
                    <a:pt x="8360" y="3310"/>
                    <a:pt x="8360" y="5239"/>
                  </a:cubicBezTo>
                  <a:cubicBezTo>
                    <a:pt x="8360" y="7144"/>
                    <a:pt x="6788" y="8716"/>
                    <a:pt x="4859" y="8716"/>
                  </a:cubicBezTo>
                  <a:cubicBezTo>
                    <a:pt x="2954" y="8716"/>
                    <a:pt x="1382" y="7144"/>
                    <a:pt x="1382" y="5239"/>
                  </a:cubicBezTo>
                  <a:cubicBezTo>
                    <a:pt x="1382" y="3310"/>
                    <a:pt x="2954" y="1738"/>
                    <a:pt x="4859" y="1738"/>
                  </a:cubicBezTo>
                  <a:close/>
                  <a:moveTo>
                    <a:pt x="1739" y="8359"/>
                  </a:moveTo>
                  <a:lnTo>
                    <a:pt x="1739" y="9073"/>
                  </a:lnTo>
                  <a:lnTo>
                    <a:pt x="1025" y="9073"/>
                  </a:lnTo>
                  <a:lnTo>
                    <a:pt x="1025" y="8359"/>
                  </a:lnTo>
                  <a:close/>
                  <a:moveTo>
                    <a:pt x="8693" y="8359"/>
                  </a:moveTo>
                  <a:lnTo>
                    <a:pt x="8693" y="9073"/>
                  </a:lnTo>
                  <a:lnTo>
                    <a:pt x="8002" y="9073"/>
                  </a:lnTo>
                  <a:lnTo>
                    <a:pt x="8002" y="8359"/>
                  </a:lnTo>
                  <a:close/>
                  <a:moveTo>
                    <a:pt x="1" y="0"/>
                  </a:moveTo>
                  <a:lnTo>
                    <a:pt x="1" y="9764"/>
                  </a:lnTo>
                  <a:lnTo>
                    <a:pt x="9741" y="9764"/>
                  </a:lnTo>
                  <a:lnTo>
                    <a:pt x="97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8"/>
            <p:cNvSpPr/>
            <p:nvPr/>
          </p:nvSpPr>
          <p:spPr>
            <a:xfrm>
              <a:off x="7097165" y="2965139"/>
              <a:ext cx="107835" cy="107835"/>
            </a:xfrm>
            <a:custGeom>
              <a:avLst/>
              <a:gdLst/>
              <a:ahLst/>
              <a:cxnLst/>
              <a:rect l="l" t="t" r="r" b="b"/>
              <a:pathLst>
                <a:path w="3240" h="3240" extrusionOk="0">
                  <a:moveTo>
                    <a:pt x="48" y="1"/>
                  </a:moveTo>
                  <a:cubicBezTo>
                    <a:pt x="24" y="144"/>
                    <a:pt x="1" y="286"/>
                    <a:pt x="1" y="453"/>
                  </a:cubicBezTo>
                  <a:cubicBezTo>
                    <a:pt x="1" y="1977"/>
                    <a:pt x="1263" y="3239"/>
                    <a:pt x="2787" y="3239"/>
                  </a:cubicBezTo>
                  <a:cubicBezTo>
                    <a:pt x="2954" y="3239"/>
                    <a:pt x="3096" y="3216"/>
                    <a:pt x="3239" y="3192"/>
                  </a:cubicBezTo>
                  <a:lnTo>
                    <a:pt x="2596" y="1834"/>
                  </a:lnTo>
                  <a:cubicBezTo>
                    <a:pt x="1977" y="1739"/>
                    <a:pt x="1501" y="1263"/>
                    <a:pt x="1406" y="644"/>
                  </a:cubicBezTo>
                  <a:lnTo>
                    <a:pt x="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4" name="Google Shape;1444;p68"/>
          <p:cNvGrpSpPr/>
          <p:nvPr/>
        </p:nvGrpSpPr>
        <p:grpSpPr>
          <a:xfrm>
            <a:off x="5487898" y="2805843"/>
            <a:ext cx="394778" cy="394734"/>
            <a:chOff x="5487898" y="2805843"/>
            <a:chExt cx="394778" cy="394734"/>
          </a:xfrm>
        </p:grpSpPr>
        <p:sp>
          <p:nvSpPr>
            <p:cNvPr id="1445" name="Google Shape;1445;p68"/>
            <p:cNvSpPr/>
            <p:nvPr/>
          </p:nvSpPr>
          <p:spPr>
            <a:xfrm>
              <a:off x="5487898" y="2805843"/>
              <a:ext cx="34913" cy="267125"/>
            </a:xfrm>
            <a:custGeom>
              <a:avLst/>
              <a:gdLst/>
              <a:ahLst/>
              <a:cxnLst/>
              <a:rect l="l" t="t" r="r" b="b"/>
              <a:pathLst>
                <a:path w="1049" h="8026" extrusionOk="0">
                  <a:moveTo>
                    <a:pt x="1" y="0"/>
                  </a:moveTo>
                  <a:lnTo>
                    <a:pt x="1" y="8025"/>
                  </a:lnTo>
                  <a:lnTo>
                    <a:pt x="1048" y="8025"/>
                  </a:lnTo>
                  <a:lnTo>
                    <a:pt x="10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8"/>
            <p:cNvSpPr/>
            <p:nvPr/>
          </p:nvSpPr>
          <p:spPr>
            <a:xfrm>
              <a:off x="5847763" y="2805843"/>
              <a:ext cx="34913" cy="267125"/>
            </a:xfrm>
            <a:custGeom>
              <a:avLst/>
              <a:gdLst/>
              <a:ahLst/>
              <a:cxnLst/>
              <a:rect l="l" t="t" r="r" b="b"/>
              <a:pathLst>
                <a:path w="1049" h="8026" extrusionOk="0">
                  <a:moveTo>
                    <a:pt x="0" y="0"/>
                  </a:moveTo>
                  <a:lnTo>
                    <a:pt x="0" y="8025"/>
                  </a:lnTo>
                  <a:lnTo>
                    <a:pt x="1048" y="8025"/>
                  </a:lnTo>
                  <a:lnTo>
                    <a:pt x="10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8"/>
            <p:cNvSpPr/>
            <p:nvPr/>
          </p:nvSpPr>
          <p:spPr>
            <a:xfrm>
              <a:off x="5545746" y="2805843"/>
              <a:ext cx="279040" cy="267125"/>
            </a:xfrm>
            <a:custGeom>
              <a:avLst/>
              <a:gdLst/>
              <a:ahLst/>
              <a:cxnLst/>
              <a:rect l="l" t="t" r="r" b="b"/>
              <a:pathLst>
                <a:path w="8384" h="8026" extrusionOk="0">
                  <a:moveTo>
                    <a:pt x="1763" y="1405"/>
                  </a:moveTo>
                  <a:lnTo>
                    <a:pt x="1763" y="2096"/>
                  </a:lnTo>
                  <a:lnTo>
                    <a:pt x="1049" y="2096"/>
                  </a:lnTo>
                  <a:lnTo>
                    <a:pt x="1049" y="1405"/>
                  </a:lnTo>
                  <a:close/>
                  <a:moveTo>
                    <a:pt x="1" y="0"/>
                  </a:moveTo>
                  <a:lnTo>
                    <a:pt x="1" y="8025"/>
                  </a:lnTo>
                  <a:lnTo>
                    <a:pt x="1073" y="8025"/>
                  </a:lnTo>
                  <a:lnTo>
                    <a:pt x="1906" y="6620"/>
                  </a:lnTo>
                  <a:lnTo>
                    <a:pt x="1335" y="6620"/>
                  </a:lnTo>
                  <a:lnTo>
                    <a:pt x="4192" y="881"/>
                  </a:lnTo>
                  <a:lnTo>
                    <a:pt x="7050" y="6620"/>
                  </a:lnTo>
                  <a:lnTo>
                    <a:pt x="6479" y="6620"/>
                  </a:lnTo>
                  <a:lnTo>
                    <a:pt x="7312" y="8025"/>
                  </a:lnTo>
                  <a:lnTo>
                    <a:pt x="8384" y="8025"/>
                  </a:lnTo>
                  <a:lnTo>
                    <a:pt x="83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8"/>
            <p:cNvSpPr/>
            <p:nvPr/>
          </p:nvSpPr>
          <p:spPr>
            <a:xfrm>
              <a:off x="5615509" y="2887455"/>
              <a:ext cx="139554" cy="313122"/>
            </a:xfrm>
            <a:custGeom>
              <a:avLst/>
              <a:gdLst/>
              <a:ahLst/>
              <a:cxnLst/>
              <a:rect l="l" t="t" r="r" b="b"/>
              <a:pathLst>
                <a:path w="4193" h="9408" extrusionOk="0">
                  <a:moveTo>
                    <a:pt x="2096" y="1"/>
                  </a:moveTo>
                  <a:lnTo>
                    <a:pt x="358" y="3478"/>
                  </a:lnTo>
                  <a:lnTo>
                    <a:pt x="1049" y="3478"/>
                  </a:lnTo>
                  <a:lnTo>
                    <a:pt x="1" y="5216"/>
                  </a:lnTo>
                  <a:lnTo>
                    <a:pt x="1049" y="5216"/>
                  </a:lnTo>
                  <a:lnTo>
                    <a:pt x="1" y="8003"/>
                  </a:lnTo>
                  <a:lnTo>
                    <a:pt x="1406" y="8003"/>
                  </a:lnTo>
                  <a:lnTo>
                    <a:pt x="1406" y="8693"/>
                  </a:lnTo>
                  <a:lnTo>
                    <a:pt x="358" y="8693"/>
                  </a:lnTo>
                  <a:lnTo>
                    <a:pt x="358" y="9408"/>
                  </a:lnTo>
                  <a:lnTo>
                    <a:pt x="3835" y="9408"/>
                  </a:lnTo>
                  <a:lnTo>
                    <a:pt x="3835" y="8693"/>
                  </a:lnTo>
                  <a:lnTo>
                    <a:pt x="2787" y="8693"/>
                  </a:lnTo>
                  <a:lnTo>
                    <a:pt x="2787" y="8003"/>
                  </a:lnTo>
                  <a:lnTo>
                    <a:pt x="4192" y="8003"/>
                  </a:lnTo>
                  <a:lnTo>
                    <a:pt x="3144" y="5216"/>
                  </a:lnTo>
                  <a:lnTo>
                    <a:pt x="4192" y="5216"/>
                  </a:lnTo>
                  <a:lnTo>
                    <a:pt x="3144" y="3478"/>
                  </a:lnTo>
                  <a:lnTo>
                    <a:pt x="3835" y="3478"/>
                  </a:lnTo>
                  <a:lnTo>
                    <a:pt x="20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9" name="Google Shape;1449;p68"/>
          <p:cNvGrpSpPr/>
          <p:nvPr/>
        </p:nvGrpSpPr>
        <p:grpSpPr>
          <a:xfrm>
            <a:off x="5487898" y="3430414"/>
            <a:ext cx="394764" cy="393976"/>
            <a:chOff x="5487898" y="3430414"/>
            <a:chExt cx="394764" cy="393976"/>
          </a:xfrm>
        </p:grpSpPr>
        <p:sp>
          <p:nvSpPr>
            <p:cNvPr id="1450" name="Google Shape;1450;p68"/>
            <p:cNvSpPr/>
            <p:nvPr/>
          </p:nvSpPr>
          <p:spPr>
            <a:xfrm>
              <a:off x="5487898" y="3430414"/>
              <a:ext cx="394764" cy="255243"/>
            </a:xfrm>
            <a:custGeom>
              <a:avLst/>
              <a:gdLst/>
              <a:ahLst/>
              <a:cxnLst/>
              <a:rect l="l" t="t" r="r" b="b"/>
              <a:pathLst>
                <a:path w="11861" h="7669" extrusionOk="0">
                  <a:moveTo>
                    <a:pt x="4120" y="1"/>
                  </a:moveTo>
                  <a:lnTo>
                    <a:pt x="2168" y="382"/>
                  </a:lnTo>
                  <a:lnTo>
                    <a:pt x="786" y="5907"/>
                  </a:lnTo>
                  <a:lnTo>
                    <a:pt x="1" y="5907"/>
                  </a:lnTo>
                  <a:lnTo>
                    <a:pt x="1" y="7669"/>
                  </a:lnTo>
                  <a:lnTo>
                    <a:pt x="11860" y="7669"/>
                  </a:lnTo>
                  <a:lnTo>
                    <a:pt x="11860" y="5907"/>
                  </a:lnTo>
                  <a:lnTo>
                    <a:pt x="11074" y="5907"/>
                  </a:lnTo>
                  <a:lnTo>
                    <a:pt x="9693" y="382"/>
                  </a:lnTo>
                  <a:lnTo>
                    <a:pt x="7740" y="1"/>
                  </a:lnTo>
                  <a:lnTo>
                    <a:pt x="7597" y="691"/>
                  </a:lnTo>
                  <a:lnTo>
                    <a:pt x="9121" y="977"/>
                  </a:lnTo>
                  <a:lnTo>
                    <a:pt x="10360" y="5907"/>
                  </a:lnTo>
                  <a:lnTo>
                    <a:pt x="1501" y="5907"/>
                  </a:lnTo>
                  <a:lnTo>
                    <a:pt x="2739" y="977"/>
                  </a:lnTo>
                  <a:lnTo>
                    <a:pt x="4263" y="691"/>
                  </a:lnTo>
                  <a:lnTo>
                    <a:pt x="41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8"/>
            <p:cNvSpPr/>
            <p:nvPr/>
          </p:nvSpPr>
          <p:spPr>
            <a:xfrm>
              <a:off x="5511663" y="3708634"/>
              <a:ext cx="347203" cy="115757"/>
            </a:xfrm>
            <a:custGeom>
              <a:avLst/>
              <a:gdLst/>
              <a:ahLst/>
              <a:cxnLst/>
              <a:rect l="l" t="t" r="r" b="b"/>
              <a:pathLst>
                <a:path w="10432" h="3478" extrusionOk="0">
                  <a:moveTo>
                    <a:pt x="1" y="1"/>
                  </a:moveTo>
                  <a:lnTo>
                    <a:pt x="1" y="691"/>
                  </a:lnTo>
                  <a:lnTo>
                    <a:pt x="1739" y="691"/>
                  </a:lnTo>
                  <a:lnTo>
                    <a:pt x="1739" y="1382"/>
                  </a:lnTo>
                  <a:lnTo>
                    <a:pt x="1" y="1382"/>
                  </a:lnTo>
                  <a:lnTo>
                    <a:pt x="1" y="3477"/>
                  </a:lnTo>
                  <a:lnTo>
                    <a:pt x="4264" y="3477"/>
                  </a:lnTo>
                  <a:lnTo>
                    <a:pt x="4478" y="2096"/>
                  </a:lnTo>
                  <a:lnTo>
                    <a:pt x="5955" y="2096"/>
                  </a:lnTo>
                  <a:lnTo>
                    <a:pt x="6169" y="3477"/>
                  </a:lnTo>
                  <a:lnTo>
                    <a:pt x="10432" y="3477"/>
                  </a:lnTo>
                  <a:lnTo>
                    <a:pt x="104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8"/>
            <p:cNvSpPr/>
            <p:nvPr/>
          </p:nvSpPr>
          <p:spPr>
            <a:xfrm>
              <a:off x="5487898" y="3731633"/>
              <a:ext cx="23797" cy="22998"/>
            </a:xfrm>
            <a:custGeom>
              <a:avLst/>
              <a:gdLst/>
              <a:ahLst/>
              <a:cxnLst/>
              <a:rect l="l" t="t" r="r" b="b"/>
              <a:pathLst>
                <a:path w="715" h="691" extrusionOk="0">
                  <a:moveTo>
                    <a:pt x="1" y="0"/>
                  </a:moveTo>
                  <a:lnTo>
                    <a:pt x="1" y="691"/>
                  </a:lnTo>
                  <a:lnTo>
                    <a:pt x="715" y="691"/>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3" name="Google Shape;1453;p68"/>
          <p:cNvGrpSpPr/>
          <p:nvPr/>
        </p:nvGrpSpPr>
        <p:grpSpPr>
          <a:xfrm>
            <a:off x="5487898" y="4084342"/>
            <a:ext cx="394777" cy="393975"/>
            <a:chOff x="5487898" y="4084342"/>
            <a:chExt cx="394777" cy="393975"/>
          </a:xfrm>
        </p:grpSpPr>
        <p:sp>
          <p:nvSpPr>
            <p:cNvPr id="1454" name="Google Shape;1454;p68"/>
            <p:cNvSpPr/>
            <p:nvPr/>
          </p:nvSpPr>
          <p:spPr>
            <a:xfrm>
              <a:off x="5812882" y="4084342"/>
              <a:ext cx="69793" cy="103875"/>
            </a:xfrm>
            <a:custGeom>
              <a:avLst/>
              <a:gdLst/>
              <a:ahLst/>
              <a:cxnLst/>
              <a:rect l="l" t="t" r="r" b="b"/>
              <a:pathLst>
                <a:path w="2097" h="3121" extrusionOk="0">
                  <a:moveTo>
                    <a:pt x="0" y="1"/>
                  </a:moveTo>
                  <a:lnTo>
                    <a:pt x="0" y="1382"/>
                  </a:lnTo>
                  <a:cubicBezTo>
                    <a:pt x="0" y="2358"/>
                    <a:pt x="786" y="3120"/>
                    <a:pt x="1739" y="3120"/>
                  </a:cubicBezTo>
                  <a:lnTo>
                    <a:pt x="2096" y="3120"/>
                  </a:lnTo>
                  <a:lnTo>
                    <a:pt x="20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8"/>
            <p:cNvSpPr/>
            <p:nvPr/>
          </p:nvSpPr>
          <p:spPr>
            <a:xfrm>
              <a:off x="5487898" y="4084342"/>
              <a:ext cx="69793" cy="103875"/>
            </a:xfrm>
            <a:custGeom>
              <a:avLst/>
              <a:gdLst/>
              <a:ahLst/>
              <a:cxnLst/>
              <a:rect l="l" t="t" r="r" b="b"/>
              <a:pathLst>
                <a:path w="2097" h="3121" extrusionOk="0">
                  <a:moveTo>
                    <a:pt x="1" y="1"/>
                  </a:moveTo>
                  <a:lnTo>
                    <a:pt x="1" y="3120"/>
                  </a:lnTo>
                  <a:lnTo>
                    <a:pt x="358" y="3120"/>
                  </a:lnTo>
                  <a:cubicBezTo>
                    <a:pt x="1310" y="3120"/>
                    <a:pt x="2096" y="2358"/>
                    <a:pt x="2096" y="1382"/>
                  </a:cubicBezTo>
                  <a:lnTo>
                    <a:pt x="20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8"/>
            <p:cNvSpPr/>
            <p:nvPr/>
          </p:nvSpPr>
          <p:spPr>
            <a:xfrm>
              <a:off x="5812882" y="4211953"/>
              <a:ext cx="69793" cy="103875"/>
            </a:xfrm>
            <a:custGeom>
              <a:avLst/>
              <a:gdLst/>
              <a:ahLst/>
              <a:cxnLst/>
              <a:rect l="l" t="t" r="r" b="b"/>
              <a:pathLst>
                <a:path w="2097" h="3121" extrusionOk="0">
                  <a:moveTo>
                    <a:pt x="1739" y="1"/>
                  </a:moveTo>
                  <a:cubicBezTo>
                    <a:pt x="786" y="1"/>
                    <a:pt x="0" y="787"/>
                    <a:pt x="0" y="1739"/>
                  </a:cubicBezTo>
                  <a:lnTo>
                    <a:pt x="0" y="3120"/>
                  </a:lnTo>
                  <a:lnTo>
                    <a:pt x="2096" y="3120"/>
                  </a:lnTo>
                  <a:lnTo>
                    <a:pt x="20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8"/>
            <p:cNvSpPr/>
            <p:nvPr/>
          </p:nvSpPr>
          <p:spPr>
            <a:xfrm>
              <a:off x="5487898" y="4211953"/>
              <a:ext cx="69793" cy="103875"/>
            </a:xfrm>
            <a:custGeom>
              <a:avLst/>
              <a:gdLst/>
              <a:ahLst/>
              <a:cxnLst/>
              <a:rect l="l" t="t" r="r" b="b"/>
              <a:pathLst>
                <a:path w="2097" h="3121" extrusionOk="0">
                  <a:moveTo>
                    <a:pt x="1" y="1"/>
                  </a:moveTo>
                  <a:lnTo>
                    <a:pt x="1" y="3120"/>
                  </a:lnTo>
                  <a:lnTo>
                    <a:pt x="2096" y="3120"/>
                  </a:lnTo>
                  <a:lnTo>
                    <a:pt x="2096" y="1739"/>
                  </a:lnTo>
                  <a:cubicBezTo>
                    <a:pt x="2096" y="787"/>
                    <a:pt x="1310" y="1"/>
                    <a:pt x="3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8"/>
            <p:cNvSpPr/>
            <p:nvPr/>
          </p:nvSpPr>
          <p:spPr>
            <a:xfrm>
              <a:off x="5487898" y="4339563"/>
              <a:ext cx="394764" cy="138755"/>
            </a:xfrm>
            <a:custGeom>
              <a:avLst/>
              <a:gdLst/>
              <a:ahLst/>
              <a:cxnLst/>
              <a:rect l="l" t="t" r="r" b="b"/>
              <a:pathLst>
                <a:path w="11861" h="4169" extrusionOk="0">
                  <a:moveTo>
                    <a:pt x="1501" y="1"/>
                  </a:moveTo>
                  <a:cubicBezTo>
                    <a:pt x="905" y="1"/>
                    <a:pt x="453" y="453"/>
                    <a:pt x="453" y="1049"/>
                  </a:cubicBezTo>
                  <a:cubicBezTo>
                    <a:pt x="453" y="1358"/>
                    <a:pt x="596" y="1668"/>
                    <a:pt x="834" y="1858"/>
                  </a:cubicBezTo>
                  <a:cubicBezTo>
                    <a:pt x="358" y="2073"/>
                    <a:pt x="1" y="2549"/>
                    <a:pt x="1" y="3120"/>
                  </a:cubicBezTo>
                  <a:lnTo>
                    <a:pt x="1" y="4168"/>
                  </a:lnTo>
                  <a:lnTo>
                    <a:pt x="11860" y="4168"/>
                  </a:lnTo>
                  <a:lnTo>
                    <a:pt x="11860" y="3120"/>
                  </a:lnTo>
                  <a:cubicBezTo>
                    <a:pt x="11860" y="2549"/>
                    <a:pt x="11503" y="2073"/>
                    <a:pt x="11027" y="1858"/>
                  </a:cubicBezTo>
                  <a:cubicBezTo>
                    <a:pt x="11265" y="1668"/>
                    <a:pt x="11408" y="1358"/>
                    <a:pt x="11408" y="1049"/>
                  </a:cubicBezTo>
                  <a:cubicBezTo>
                    <a:pt x="11408" y="453"/>
                    <a:pt x="10931" y="1"/>
                    <a:pt x="10360" y="1"/>
                  </a:cubicBezTo>
                  <a:cubicBezTo>
                    <a:pt x="9788" y="1"/>
                    <a:pt x="9312" y="453"/>
                    <a:pt x="9312" y="1049"/>
                  </a:cubicBezTo>
                  <a:cubicBezTo>
                    <a:pt x="9312" y="1358"/>
                    <a:pt x="9479" y="1668"/>
                    <a:pt x="9717" y="1858"/>
                  </a:cubicBezTo>
                  <a:cubicBezTo>
                    <a:pt x="9241" y="2073"/>
                    <a:pt x="8883" y="2573"/>
                    <a:pt x="8883" y="3120"/>
                  </a:cubicBezTo>
                  <a:cubicBezTo>
                    <a:pt x="8883" y="2549"/>
                    <a:pt x="8550" y="2073"/>
                    <a:pt x="8050" y="1858"/>
                  </a:cubicBezTo>
                  <a:cubicBezTo>
                    <a:pt x="8288" y="1668"/>
                    <a:pt x="8455" y="1358"/>
                    <a:pt x="8455" y="1049"/>
                  </a:cubicBezTo>
                  <a:cubicBezTo>
                    <a:pt x="8455" y="453"/>
                    <a:pt x="7978" y="1"/>
                    <a:pt x="7407" y="1"/>
                  </a:cubicBezTo>
                  <a:cubicBezTo>
                    <a:pt x="6835" y="1"/>
                    <a:pt x="6359" y="453"/>
                    <a:pt x="6359" y="1049"/>
                  </a:cubicBezTo>
                  <a:cubicBezTo>
                    <a:pt x="6359" y="1358"/>
                    <a:pt x="6526" y="1668"/>
                    <a:pt x="6764" y="1858"/>
                  </a:cubicBezTo>
                  <a:cubicBezTo>
                    <a:pt x="6264" y="2073"/>
                    <a:pt x="5930" y="2549"/>
                    <a:pt x="5930" y="3120"/>
                  </a:cubicBezTo>
                  <a:cubicBezTo>
                    <a:pt x="5930" y="2549"/>
                    <a:pt x="5597" y="2073"/>
                    <a:pt x="5097" y="1858"/>
                  </a:cubicBezTo>
                  <a:cubicBezTo>
                    <a:pt x="5335" y="1668"/>
                    <a:pt x="5502" y="1358"/>
                    <a:pt x="5502" y="1049"/>
                  </a:cubicBezTo>
                  <a:cubicBezTo>
                    <a:pt x="5502" y="453"/>
                    <a:pt x="5025" y="1"/>
                    <a:pt x="4454" y="1"/>
                  </a:cubicBezTo>
                  <a:cubicBezTo>
                    <a:pt x="3882" y="1"/>
                    <a:pt x="3406" y="453"/>
                    <a:pt x="3406" y="1049"/>
                  </a:cubicBezTo>
                  <a:cubicBezTo>
                    <a:pt x="3406" y="1358"/>
                    <a:pt x="3549" y="1668"/>
                    <a:pt x="3787" y="1858"/>
                  </a:cubicBezTo>
                  <a:cubicBezTo>
                    <a:pt x="3311" y="2073"/>
                    <a:pt x="2977" y="2549"/>
                    <a:pt x="2977" y="3120"/>
                  </a:cubicBezTo>
                  <a:cubicBezTo>
                    <a:pt x="2977" y="2549"/>
                    <a:pt x="2620" y="2073"/>
                    <a:pt x="2144" y="1858"/>
                  </a:cubicBezTo>
                  <a:cubicBezTo>
                    <a:pt x="2382" y="1668"/>
                    <a:pt x="2549" y="1358"/>
                    <a:pt x="2549" y="1049"/>
                  </a:cubicBezTo>
                  <a:cubicBezTo>
                    <a:pt x="2549" y="453"/>
                    <a:pt x="2072" y="1"/>
                    <a:pt x="1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8"/>
            <p:cNvSpPr/>
            <p:nvPr/>
          </p:nvSpPr>
          <p:spPr>
            <a:xfrm>
              <a:off x="5541785" y="4084342"/>
              <a:ext cx="286962" cy="231480"/>
            </a:xfrm>
            <a:custGeom>
              <a:avLst/>
              <a:gdLst/>
              <a:ahLst/>
              <a:cxnLst/>
              <a:rect l="l" t="t" r="r" b="b"/>
              <a:pathLst>
                <a:path w="8622" h="6955" extrusionOk="0">
                  <a:moveTo>
                    <a:pt x="3264" y="1882"/>
                  </a:moveTo>
                  <a:lnTo>
                    <a:pt x="6478" y="3477"/>
                  </a:lnTo>
                  <a:lnTo>
                    <a:pt x="3264" y="5097"/>
                  </a:lnTo>
                  <a:lnTo>
                    <a:pt x="3264" y="1882"/>
                  </a:lnTo>
                  <a:close/>
                  <a:moveTo>
                    <a:pt x="1168" y="1"/>
                  </a:moveTo>
                  <a:lnTo>
                    <a:pt x="1168" y="1382"/>
                  </a:lnTo>
                  <a:cubicBezTo>
                    <a:pt x="1168" y="2287"/>
                    <a:pt x="692" y="3049"/>
                    <a:pt x="1" y="3477"/>
                  </a:cubicBezTo>
                  <a:cubicBezTo>
                    <a:pt x="692" y="3906"/>
                    <a:pt x="1168" y="4692"/>
                    <a:pt x="1168" y="5573"/>
                  </a:cubicBezTo>
                  <a:lnTo>
                    <a:pt x="1168" y="6954"/>
                  </a:lnTo>
                  <a:lnTo>
                    <a:pt x="7455" y="6954"/>
                  </a:lnTo>
                  <a:lnTo>
                    <a:pt x="7455" y="5573"/>
                  </a:lnTo>
                  <a:cubicBezTo>
                    <a:pt x="7455" y="4692"/>
                    <a:pt x="7931" y="3906"/>
                    <a:pt x="8622" y="3477"/>
                  </a:cubicBezTo>
                  <a:cubicBezTo>
                    <a:pt x="7931" y="3049"/>
                    <a:pt x="7455" y="2287"/>
                    <a:pt x="7455" y="1382"/>
                  </a:cubicBezTo>
                  <a:lnTo>
                    <a:pt x="7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8"/>
            <p:cNvSpPr/>
            <p:nvPr/>
          </p:nvSpPr>
          <p:spPr>
            <a:xfrm>
              <a:off x="5673389" y="4184227"/>
              <a:ext cx="32517" cy="31718"/>
            </a:xfrm>
            <a:custGeom>
              <a:avLst/>
              <a:gdLst/>
              <a:ahLst/>
              <a:cxnLst/>
              <a:rect l="l" t="t" r="r" b="b"/>
              <a:pathLst>
                <a:path w="977" h="953" extrusionOk="0">
                  <a:moveTo>
                    <a:pt x="0" y="0"/>
                  </a:moveTo>
                  <a:lnTo>
                    <a:pt x="0" y="953"/>
                  </a:lnTo>
                  <a:lnTo>
                    <a:pt x="977" y="47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1" name="Google Shape;1461;p68"/>
          <p:cNvGrpSpPr/>
          <p:nvPr/>
        </p:nvGrpSpPr>
        <p:grpSpPr>
          <a:xfrm>
            <a:off x="4056168" y="4084342"/>
            <a:ext cx="278242" cy="393965"/>
            <a:chOff x="4056168" y="4084342"/>
            <a:chExt cx="278242" cy="393965"/>
          </a:xfrm>
        </p:grpSpPr>
        <p:sp>
          <p:nvSpPr>
            <p:cNvPr id="1462" name="Google Shape;1462;p68"/>
            <p:cNvSpPr/>
            <p:nvPr/>
          </p:nvSpPr>
          <p:spPr>
            <a:xfrm>
              <a:off x="4148930" y="4298358"/>
              <a:ext cx="34913" cy="58677"/>
            </a:xfrm>
            <a:custGeom>
              <a:avLst/>
              <a:gdLst/>
              <a:ahLst/>
              <a:cxnLst/>
              <a:rect l="l" t="t" r="r" b="b"/>
              <a:pathLst>
                <a:path w="1049" h="1763" extrusionOk="0">
                  <a:moveTo>
                    <a:pt x="0" y="0"/>
                  </a:moveTo>
                  <a:lnTo>
                    <a:pt x="0" y="1334"/>
                  </a:lnTo>
                  <a:lnTo>
                    <a:pt x="1048" y="1763"/>
                  </a:lnTo>
                  <a:lnTo>
                    <a:pt x="1048" y="429"/>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8"/>
            <p:cNvSpPr/>
            <p:nvPr/>
          </p:nvSpPr>
          <p:spPr>
            <a:xfrm>
              <a:off x="4160812" y="4084342"/>
              <a:ext cx="68995" cy="45996"/>
            </a:xfrm>
            <a:custGeom>
              <a:avLst/>
              <a:gdLst/>
              <a:ahLst/>
              <a:cxnLst/>
              <a:rect l="l" t="t" r="r" b="b"/>
              <a:pathLst>
                <a:path w="2073" h="1382" extrusionOk="0">
                  <a:moveTo>
                    <a:pt x="0" y="1"/>
                  </a:moveTo>
                  <a:lnTo>
                    <a:pt x="0" y="1382"/>
                  </a:lnTo>
                  <a:lnTo>
                    <a:pt x="2072" y="1382"/>
                  </a:lnTo>
                  <a:lnTo>
                    <a:pt x="2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8"/>
            <p:cNvSpPr/>
            <p:nvPr/>
          </p:nvSpPr>
          <p:spPr>
            <a:xfrm>
              <a:off x="4206777" y="4298358"/>
              <a:ext cx="34913" cy="58677"/>
            </a:xfrm>
            <a:custGeom>
              <a:avLst/>
              <a:gdLst/>
              <a:ahLst/>
              <a:cxnLst/>
              <a:rect l="l" t="t" r="r" b="b"/>
              <a:pathLst>
                <a:path w="1049" h="1763" extrusionOk="0">
                  <a:moveTo>
                    <a:pt x="1049" y="0"/>
                  </a:moveTo>
                  <a:lnTo>
                    <a:pt x="1" y="429"/>
                  </a:lnTo>
                  <a:lnTo>
                    <a:pt x="1" y="1763"/>
                  </a:lnTo>
                  <a:lnTo>
                    <a:pt x="1049" y="1334"/>
                  </a:lnTo>
                  <a:lnTo>
                    <a:pt x="10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8"/>
            <p:cNvSpPr/>
            <p:nvPr/>
          </p:nvSpPr>
          <p:spPr>
            <a:xfrm>
              <a:off x="4168734" y="4270599"/>
              <a:ext cx="53152" cy="21434"/>
            </a:xfrm>
            <a:custGeom>
              <a:avLst/>
              <a:gdLst/>
              <a:ahLst/>
              <a:cxnLst/>
              <a:rect l="l" t="t" r="r" b="b"/>
              <a:pathLst>
                <a:path w="1597" h="644" extrusionOk="0">
                  <a:moveTo>
                    <a:pt x="810" y="1"/>
                  </a:moveTo>
                  <a:lnTo>
                    <a:pt x="1" y="334"/>
                  </a:lnTo>
                  <a:lnTo>
                    <a:pt x="810" y="644"/>
                  </a:lnTo>
                  <a:lnTo>
                    <a:pt x="1596" y="334"/>
                  </a:lnTo>
                  <a:lnTo>
                    <a:pt x="8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8"/>
            <p:cNvSpPr/>
            <p:nvPr/>
          </p:nvSpPr>
          <p:spPr>
            <a:xfrm>
              <a:off x="4056168" y="4084342"/>
              <a:ext cx="278242" cy="393965"/>
            </a:xfrm>
            <a:custGeom>
              <a:avLst/>
              <a:gdLst/>
              <a:ahLst/>
              <a:cxnLst/>
              <a:rect l="l" t="t" r="r" b="b"/>
              <a:pathLst>
                <a:path w="8360" h="11837" extrusionOk="0">
                  <a:moveTo>
                    <a:pt x="4192" y="2644"/>
                  </a:moveTo>
                  <a:lnTo>
                    <a:pt x="5478" y="3930"/>
                  </a:lnTo>
                  <a:lnTo>
                    <a:pt x="4978" y="4430"/>
                  </a:lnTo>
                  <a:lnTo>
                    <a:pt x="4192" y="3620"/>
                  </a:lnTo>
                  <a:lnTo>
                    <a:pt x="3383" y="4430"/>
                  </a:lnTo>
                  <a:lnTo>
                    <a:pt x="2883" y="3930"/>
                  </a:lnTo>
                  <a:lnTo>
                    <a:pt x="4192" y="2644"/>
                  </a:lnTo>
                  <a:close/>
                  <a:moveTo>
                    <a:pt x="4192" y="4835"/>
                  </a:moveTo>
                  <a:lnTo>
                    <a:pt x="6264" y="5692"/>
                  </a:lnTo>
                  <a:lnTo>
                    <a:pt x="6264" y="8240"/>
                  </a:lnTo>
                  <a:lnTo>
                    <a:pt x="4192" y="9074"/>
                  </a:lnTo>
                  <a:lnTo>
                    <a:pt x="2097" y="8240"/>
                  </a:lnTo>
                  <a:lnTo>
                    <a:pt x="2097" y="5692"/>
                  </a:lnTo>
                  <a:lnTo>
                    <a:pt x="4192" y="4835"/>
                  </a:lnTo>
                  <a:close/>
                  <a:moveTo>
                    <a:pt x="5574" y="10098"/>
                  </a:moveTo>
                  <a:lnTo>
                    <a:pt x="5574" y="10788"/>
                  </a:lnTo>
                  <a:lnTo>
                    <a:pt x="2787" y="10788"/>
                  </a:lnTo>
                  <a:lnTo>
                    <a:pt x="2787" y="10098"/>
                  </a:lnTo>
                  <a:close/>
                  <a:moveTo>
                    <a:pt x="1" y="1"/>
                  </a:moveTo>
                  <a:lnTo>
                    <a:pt x="1" y="11836"/>
                  </a:lnTo>
                  <a:lnTo>
                    <a:pt x="8360" y="11836"/>
                  </a:lnTo>
                  <a:lnTo>
                    <a:pt x="8360" y="1"/>
                  </a:lnTo>
                  <a:lnTo>
                    <a:pt x="5931" y="1"/>
                  </a:lnTo>
                  <a:lnTo>
                    <a:pt x="5931" y="2096"/>
                  </a:lnTo>
                  <a:lnTo>
                    <a:pt x="2430" y="2096"/>
                  </a:lnTo>
                  <a:lnTo>
                    <a:pt x="24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7" name="Google Shape;1467;p68"/>
          <p:cNvGrpSpPr/>
          <p:nvPr/>
        </p:nvGrpSpPr>
        <p:grpSpPr>
          <a:xfrm>
            <a:off x="4743492" y="4084342"/>
            <a:ext cx="393980" cy="393974"/>
            <a:chOff x="4743492" y="4084342"/>
            <a:chExt cx="393980" cy="393974"/>
          </a:xfrm>
        </p:grpSpPr>
        <p:sp>
          <p:nvSpPr>
            <p:cNvPr id="1468" name="Google Shape;1468;p68"/>
            <p:cNvSpPr/>
            <p:nvPr/>
          </p:nvSpPr>
          <p:spPr>
            <a:xfrm>
              <a:off x="4882219" y="4339563"/>
              <a:ext cx="23031" cy="68995"/>
            </a:xfrm>
            <a:custGeom>
              <a:avLst/>
              <a:gdLst/>
              <a:ahLst/>
              <a:cxnLst/>
              <a:rect l="l" t="t" r="r" b="b"/>
              <a:pathLst>
                <a:path w="692" h="2073" extrusionOk="0">
                  <a:moveTo>
                    <a:pt x="0" y="1"/>
                  </a:moveTo>
                  <a:lnTo>
                    <a:pt x="0" y="2073"/>
                  </a:lnTo>
                  <a:lnTo>
                    <a:pt x="691" y="2073"/>
                  </a:lnTo>
                  <a:lnTo>
                    <a:pt x="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8"/>
            <p:cNvSpPr/>
            <p:nvPr/>
          </p:nvSpPr>
          <p:spPr>
            <a:xfrm>
              <a:off x="4928983" y="4327681"/>
              <a:ext cx="23031" cy="92758"/>
            </a:xfrm>
            <a:custGeom>
              <a:avLst/>
              <a:gdLst/>
              <a:ahLst/>
              <a:cxnLst/>
              <a:rect l="l" t="t" r="r" b="b"/>
              <a:pathLst>
                <a:path w="692" h="2787" extrusionOk="0">
                  <a:moveTo>
                    <a:pt x="1" y="1"/>
                  </a:moveTo>
                  <a:lnTo>
                    <a:pt x="1" y="2787"/>
                  </a:lnTo>
                  <a:lnTo>
                    <a:pt x="691" y="2787"/>
                  </a:lnTo>
                  <a:lnTo>
                    <a:pt x="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8"/>
            <p:cNvSpPr/>
            <p:nvPr/>
          </p:nvSpPr>
          <p:spPr>
            <a:xfrm>
              <a:off x="4974948" y="4339563"/>
              <a:ext cx="23031" cy="68995"/>
            </a:xfrm>
            <a:custGeom>
              <a:avLst/>
              <a:gdLst/>
              <a:ahLst/>
              <a:cxnLst/>
              <a:rect l="l" t="t" r="r" b="b"/>
              <a:pathLst>
                <a:path w="692" h="2073" extrusionOk="0">
                  <a:moveTo>
                    <a:pt x="1" y="1"/>
                  </a:moveTo>
                  <a:lnTo>
                    <a:pt x="1" y="2073"/>
                  </a:lnTo>
                  <a:lnTo>
                    <a:pt x="691" y="2073"/>
                  </a:lnTo>
                  <a:lnTo>
                    <a:pt x="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8"/>
            <p:cNvSpPr/>
            <p:nvPr/>
          </p:nvSpPr>
          <p:spPr>
            <a:xfrm>
              <a:off x="4743492" y="4341161"/>
              <a:ext cx="23031" cy="65833"/>
            </a:xfrm>
            <a:custGeom>
              <a:avLst/>
              <a:gdLst/>
              <a:ahLst/>
              <a:cxnLst/>
              <a:rect l="l" t="t" r="r" b="b"/>
              <a:pathLst>
                <a:path w="692" h="1978" extrusionOk="0">
                  <a:moveTo>
                    <a:pt x="692" y="0"/>
                  </a:moveTo>
                  <a:cubicBezTo>
                    <a:pt x="287" y="143"/>
                    <a:pt x="1" y="524"/>
                    <a:pt x="1" y="1001"/>
                  </a:cubicBezTo>
                  <a:cubicBezTo>
                    <a:pt x="1" y="1453"/>
                    <a:pt x="287" y="1834"/>
                    <a:pt x="692" y="1977"/>
                  </a:cubicBezTo>
                  <a:lnTo>
                    <a:pt x="6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8"/>
            <p:cNvSpPr/>
            <p:nvPr/>
          </p:nvSpPr>
          <p:spPr>
            <a:xfrm>
              <a:off x="5114474" y="4341161"/>
              <a:ext cx="22998" cy="65833"/>
            </a:xfrm>
            <a:custGeom>
              <a:avLst/>
              <a:gdLst/>
              <a:ahLst/>
              <a:cxnLst/>
              <a:rect l="l" t="t" r="r" b="b"/>
              <a:pathLst>
                <a:path w="691" h="1978" extrusionOk="0">
                  <a:moveTo>
                    <a:pt x="0" y="0"/>
                  </a:moveTo>
                  <a:lnTo>
                    <a:pt x="0" y="1977"/>
                  </a:lnTo>
                  <a:cubicBezTo>
                    <a:pt x="405" y="1834"/>
                    <a:pt x="691" y="1453"/>
                    <a:pt x="691" y="1001"/>
                  </a:cubicBezTo>
                  <a:cubicBezTo>
                    <a:pt x="691" y="524"/>
                    <a:pt x="405" y="143"/>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8"/>
            <p:cNvSpPr/>
            <p:nvPr/>
          </p:nvSpPr>
          <p:spPr>
            <a:xfrm>
              <a:off x="4789490" y="4315798"/>
              <a:ext cx="69760" cy="116555"/>
            </a:xfrm>
            <a:custGeom>
              <a:avLst/>
              <a:gdLst/>
              <a:ahLst/>
              <a:cxnLst/>
              <a:rect l="l" t="t" r="r" b="b"/>
              <a:pathLst>
                <a:path w="2096" h="3502" extrusionOk="0">
                  <a:moveTo>
                    <a:pt x="0" y="0"/>
                  </a:moveTo>
                  <a:lnTo>
                    <a:pt x="0" y="715"/>
                  </a:lnTo>
                  <a:lnTo>
                    <a:pt x="0" y="2787"/>
                  </a:lnTo>
                  <a:lnTo>
                    <a:pt x="0" y="3501"/>
                  </a:lnTo>
                  <a:lnTo>
                    <a:pt x="2096" y="3501"/>
                  </a:lnTo>
                  <a:lnTo>
                    <a:pt x="20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8"/>
            <p:cNvSpPr/>
            <p:nvPr/>
          </p:nvSpPr>
          <p:spPr>
            <a:xfrm>
              <a:off x="4789490" y="4084342"/>
              <a:ext cx="301207" cy="209280"/>
            </a:xfrm>
            <a:custGeom>
              <a:avLst/>
              <a:gdLst/>
              <a:ahLst/>
              <a:cxnLst/>
              <a:rect l="l" t="t" r="r" b="b"/>
              <a:pathLst>
                <a:path w="9050" h="6288" extrusionOk="0">
                  <a:moveTo>
                    <a:pt x="4525" y="1"/>
                  </a:moveTo>
                  <a:cubicBezTo>
                    <a:pt x="2024" y="1"/>
                    <a:pt x="0" y="2025"/>
                    <a:pt x="0" y="4525"/>
                  </a:cubicBezTo>
                  <a:lnTo>
                    <a:pt x="0" y="6288"/>
                  </a:lnTo>
                  <a:lnTo>
                    <a:pt x="691" y="6288"/>
                  </a:lnTo>
                  <a:lnTo>
                    <a:pt x="691" y="4525"/>
                  </a:lnTo>
                  <a:cubicBezTo>
                    <a:pt x="691" y="4287"/>
                    <a:pt x="715" y="4049"/>
                    <a:pt x="762" y="3835"/>
                  </a:cubicBezTo>
                  <a:lnTo>
                    <a:pt x="2072" y="3835"/>
                  </a:lnTo>
                  <a:lnTo>
                    <a:pt x="2167" y="3597"/>
                  </a:lnTo>
                  <a:cubicBezTo>
                    <a:pt x="2525" y="2644"/>
                    <a:pt x="3477" y="1977"/>
                    <a:pt x="4525" y="1977"/>
                  </a:cubicBezTo>
                  <a:cubicBezTo>
                    <a:pt x="5573" y="1977"/>
                    <a:pt x="6525" y="2644"/>
                    <a:pt x="6906" y="3597"/>
                  </a:cubicBezTo>
                  <a:lnTo>
                    <a:pt x="7002" y="3835"/>
                  </a:lnTo>
                  <a:lnTo>
                    <a:pt x="8311" y="3835"/>
                  </a:lnTo>
                  <a:cubicBezTo>
                    <a:pt x="8335" y="4049"/>
                    <a:pt x="8359" y="4287"/>
                    <a:pt x="8359" y="4525"/>
                  </a:cubicBezTo>
                  <a:lnTo>
                    <a:pt x="8359" y="6288"/>
                  </a:lnTo>
                  <a:lnTo>
                    <a:pt x="9050" y="6288"/>
                  </a:lnTo>
                  <a:lnTo>
                    <a:pt x="9050" y="4525"/>
                  </a:lnTo>
                  <a:cubicBezTo>
                    <a:pt x="9050" y="2025"/>
                    <a:pt x="7025" y="1"/>
                    <a:pt x="45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8"/>
            <p:cNvSpPr/>
            <p:nvPr/>
          </p:nvSpPr>
          <p:spPr>
            <a:xfrm>
              <a:off x="4940066" y="4315798"/>
              <a:ext cx="150637" cy="162518"/>
            </a:xfrm>
            <a:custGeom>
              <a:avLst/>
              <a:gdLst/>
              <a:ahLst/>
              <a:cxnLst/>
              <a:rect l="l" t="t" r="r" b="b"/>
              <a:pathLst>
                <a:path w="4526" h="4883" extrusionOk="0">
                  <a:moveTo>
                    <a:pt x="2454" y="0"/>
                  </a:moveTo>
                  <a:lnTo>
                    <a:pt x="2454" y="3501"/>
                  </a:lnTo>
                  <a:lnTo>
                    <a:pt x="3835" y="3501"/>
                  </a:lnTo>
                  <a:lnTo>
                    <a:pt x="3835" y="4192"/>
                  </a:lnTo>
                  <a:lnTo>
                    <a:pt x="1" y="4192"/>
                  </a:lnTo>
                  <a:lnTo>
                    <a:pt x="1" y="4882"/>
                  </a:lnTo>
                  <a:lnTo>
                    <a:pt x="4526" y="4882"/>
                  </a:lnTo>
                  <a:lnTo>
                    <a:pt x="4526" y="3501"/>
                  </a:lnTo>
                  <a:lnTo>
                    <a:pt x="4526" y="3144"/>
                  </a:lnTo>
                  <a:lnTo>
                    <a:pt x="4526" y="2787"/>
                  </a:lnTo>
                  <a:lnTo>
                    <a:pt x="4526" y="715"/>
                  </a:lnTo>
                  <a:lnTo>
                    <a:pt x="4526" y="358"/>
                  </a:lnTo>
                  <a:lnTo>
                    <a:pt x="45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6" name="Google Shape;1476;p68"/>
          <p:cNvGrpSpPr/>
          <p:nvPr/>
        </p:nvGrpSpPr>
        <p:grpSpPr>
          <a:xfrm>
            <a:off x="3372038" y="4084342"/>
            <a:ext cx="255243" cy="393978"/>
            <a:chOff x="3372038" y="4084342"/>
            <a:chExt cx="255243" cy="393978"/>
          </a:xfrm>
        </p:grpSpPr>
        <p:sp>
          <p:nvSpPr>
            <p:cNvPr id="1477" name="Google Shape;1477;p68"/>
            <p:cNvSpPr/>
            <p:nvPr/>
          </p:nvSpPr>
          <p:spPr>
            <a:xfrm>
              <a:off x="3372038" y="4362562"/>
              <a:ext cx="162518" cy="23031"/>
            </a:xfrm>
            <a:custGeom>
              <a:avLst/>
              <a:gdLst/>
              <a:ahLst/>
              <a:cxnLst/>
              <a:rect l="l" t="t" r="r" b="b"/>
              <a:pathLst>
                <a:path w="4883" h="692" extrusionOk="0">
                  <a:moveTo>
                    <a:pt x="0" y="0"/>
                  </a:moveTo>
                  <a:lnTo>
                    <a:pt x="0" y="691"/>
                  </a:lnTo>
                  <a:lnTo>
                    <a:pt x="4882" y="691"/>
                  </a:lnTo>
                  <a:lnTo>
                    <a:pt x="4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8"/>
            <p:cNvSpPr/>
            <p:nvPr/>
          </p:nvSpPr>
          <p:spPr>
            <a:xfrm>
              <a:off x="3372837" y="4408527"/>
              <a:ext cx="160921" cy="69793"/>
            </a:xfrm>
            <a:custGeom>
              <a:avLst/>
              <a:gdLst/>
              <a:ahLst/>
              <a:cxnLst/>
              <a:rect l="l" t="t" r="r" b="b"/>
              <a:pathLst>
                <a:path w="4835" h="2097" extrusionOk="0">
                  <a:moveTo>
                    <a:pt x="0" y="1"/>
                  </a:moveTo>
                  <a:cubicBezTo>
                    <a:pt x="167" y="1191"/>
                    <a:pt x="1191" y="2096"/>
                    <a:pt x="2429" y="2096"/>
                  </a:cubicBezTo>
                  <a:cubicBezTo>
                    <a:pt x="3644" y="2096"/>
                    <a:pt x="4668" y="1191"/>
                    <a:pt x="4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8"/>
            <p:cNvSpPr/>
            <p:nvPr/>
          </p:nvSpPr>
          <p:spPr>
            <a:xfrm>
              <a:off x="3372038" y="4239711"/>
              <a:ext cx="232245" cy="99881"/>
            </a:xfrm>
            <a:custGeom>
              <a:avLst/>
              <a:gdLst/>
              <a:ahLst/>
              <a:cxnLst/>
              <a:rect l="l" t="t" r="r" b="b"/>
              <a:pathLst>
                <a:path w="6978" h="3001" extrusionOk="0">
                  <a:moveTo>
                    <a:pt x="0" y="0"/>
                  </a:moveTo>
                  <a:lnTo>
                    <a:pt x="0" y="3001"/>
                  </a:lnTo>
                  <a:lnTo>
                    <a:pt x="4882" y="3001"/>
                  </a:lnTo>
                  <a:lnTo>
                    <a:pt x="4882" y="2477"/>
                  </a:lnTo>
                  <a:cubicBezTo>
                    <a:pt x="5430" y="2334"/>
                    <a:pt x="5882" y="2120"/>
                    <a:pt x="6263" y="1834"/>
                  </a:cubicBezTo>
                  <a:cubicBezTo>
                    <a:pt x="6692" y="1501"/>
                    <a:pt x="6954" y="1096"/>
                    <a:pt x="6978" y="643"/>
                  </a:cubicBezTo>
                  <a:lnTo>
                    <a:pt x="6978" y="643"/>
                  </a:lnTo>
                  <a:cubicBezTo>
                    <a:pt x="6954" y="667"/>
                    <a:pt x="6930" y="691"/>
                    <a:pt x="6906" y="691"/>
                  </a:cubicBezTo>
                  <a:cubicBezTo>
                    <a:pt x="6073" y="1286"/>
                    <a:pt x="4977" y="1596"/>
                    <a:pt x="3834" y="1596"/>
                  </a:cubicBezTo>
                  <a:cubicBezTo>
                    <a:pt x="2691" y="1596"/>
                    <a:pt x="1620" y="1286"/>
                    <a:pt x="786" y="691"/>
                  </a:cubicBezTo>
                  <a:cubicBezTo>
                    <a:pt x="477" y="476"/>
                    <a:pt x="215" y="23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8"/>
            <p:cNvSpPr/>
            <p:nvPr/>
          </p:nvSpPr>
          <p:spPr>
            <a:xfrm>
              <a:off x="3372038" y="4084342"/>
              <a:ext cx="255243" cy="185517"/>
            </a:xfrm>
            <a:custGeom>
              <a:avLst/>
              <a:gdLst/>
              <a:ahLst/>
              <a:cxnLst/>
              <a:rect l="l" t="t" r="r" b="b"/>
              <a:pathLst>
                <a:path w="7669" h="5574" extrusionOk="0">
                  <a:moveTo>
                    <a:pt x="4882" y="1382"/>
                  </a:moveTo>
                  <a:lnTo>
                    <a:pt x="4882" y="2096"/>
                  </a:lnTo>
                  <a:lnTo>
                    <a:pt x="4192" y="2096"/>
                  </a:lnTo>
                  <a:lnTo>
                    <a:pt x="4192" y="1382"/>
                  </a:lnTo>
                  <a:close/>
                  <a:moveTo>
                    <a:pt x="6287" y="2430"/>
                  </a:moveTo>
                  <a:lnTo>
                    <a:pt x="6287" y="3120"/>
                  </a:lnTo>
                  <a:lnTo>
                    <a:pt x="5573" y="3120"/>
                  </a:lnTo>
                  <a:lnTo>
                    <a:pt x="5573" y="2430"/>
                  </a:lnTo>
                  <a:close/>
                  <a:moveTo>
                    <a:pt x="2787" y="1739"/>
                  </a:moveTo>
                  <a:lnTo>
                    <a:pt x="2787" y="2430"/>
                  </a:lnTo>
                  <a:lnTo>
                    <a:pt x="3501" y="2430"/>
                  </a:lnTo>
                  <a:lnTo>
                    <a:pt x="3501" y="3120"/>
                  </a:lnTo>
                  <a:lnTo>
                    <a:pt x="2787" y="3120"/>
                  </a:lnTo>
                  <a:lnTo>
                    <a:pt x="2787" y="3835"/>
                  </a:lnTo>
                  <a:lnTo>
                    <a:pt x="2096" y="3835"/>
                  </a:lnTo>
                  <a:lnTo>
                    <a:pt x="2096" y="3120"/>
                  </a:lnTo>
                  <a:lnTo>
                    <a:pt x="1405" y="3120"/>
                  </a:lnTo>
                  <a:lnTo>
                    <a:pt x="1405" y="2430"/>
                  </a:lnTo>
                  <a:lnTo>
                    <a:pt x="2096" y="2430"/>
                  </a:lnTo>
                  <a:lnTo>
                    <a:pt x="2096" y="1739"/>
                  </a:lnTo>
                  <a:close/>
                  <a:moveTo>
                    <a:pt x="4882" y="3120"/>
                  </a:moveTo>
                  <a:lnTo>
                    <a:pt x="4882" y="3835"/>
                  </a:lnTo>
                  <a:lnTo>
                    <a:pt x="4192" y="3835"/>
                  </a:lnTo>
                  <a:lnTo>
                    <a:pt x="4192" y="3120"/>
                  </a:lnTo>
                  <a:close/>
                  <a:moveTo>
                    <a:pt x="3834" y="1"/>
                  </a:moveTo>
                  <a:cubicBezTo>
                    <a:pt x="2834" y="1"/>
                    <a:pt x="1882" y="263"/>
                    <a:pt x="1167" y="763"/>
                  </a:cubicBezTo>
                  <a:cubicBezTo>
                    <a:pt x="429" y="1310"/>
                    <a:pt x="0" y="2025"/>
                    <a:pt x="0" y="2787"/>
                  </a:cubicBezTo>
                  <a:cubicBezTo>
                    <a:pt x="0" y="3549"/>
                    <a:pt x="429" y="4263"/>
                    <a:pt x="1167" y="4787"/>
                  </a:cubicBezTo>
                  <a:cubicBezTo>
                    <a:pt x="1882" y="5287"/>
                    <a:pt x="2834" y="5573"/>
                    <a:pt x="3834" y="5573"/>
                  </a:cubicBezTo>
                  <a:cubicBezTo>
                    <a:pt x="4835" y="5573"/>
                    <a:pt x="5787" y="5287"/>
                    <a:pt x="6502" y="4787"/>
                  </a:cubicBezTo>
                  <a:cubicBezTo>
                    <a:pt x="7264" y="4263"/>
                    <a:pt x="7669" y="3549"/>
                    <a:pt x="7669" y="2787"/>
                  </a:cubicBezTo>
                  <a:cubicBezTo>
                    <a:pt x="7669" y="2025"/>
                    <a:pt x="7264" y="1310"/>
                    <a:pt x="6502" y="763"/>
                  </a:cubicBezTo>
                  <a:cubicBezTo>
                    <a:pt x="5787" y="263"/>
                    <a:pt x="4835" y="1"/>
                    <a:pt x="3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 name="Google Shape;1481;p68"/>
          <p:cNvGrpSpPr/>
          <p:nvPr/>
        </p:nvGrpSpPr>
        <p:grpSpPr>
          <a:xfrm>
            <a:off x="2564226" y="4084342"/>
            <a:ext cx="370967" cy="393974"/>
            <a:chOff x="2564226" y="4084342"/>
            <a:chExt cx="370967" cy="393974"/>
          </a:xfrm>
        </p:grpSpPr>
        <p:sp>
          <p:nvSpPr>
            <p:cNvPr id="1482" name="Google Shape;1482;p68"/>
            <p:cNvSpPr/>
            <p:nvPr/>
          </p:nvSpPr>
          <p:spPr>
            <a:xfrm>
              <a:off x="2564226" y="4146184"/>
              <a:ext cx="370967" cy="146643"/>
            </a:xfrm>
            <a:custGeom>
              <a:avLst/>
              <a:gdLst/>
              <a:ahLst/>
              <a:cxnLst/>
              <a:rect l="l" t="t" r="r" b="b"/>
              <a:pathLst>
                <a:path w="11146" h="4406" extrusionOk="0">
                  <a:moveTo>
                    <a:pt x="2096" y="0"/>
                  </a:moveTo>
                  <a:lnTo>
                    <a:pt x="0" y="1048"/>
                  </a:lnTo>
                  <a:lnTo>
                    <a:pt x="0" y="3429"/>
                  </a:lnTo>
                  <a:lnTo>
                    <a:pt x="2382" y="3025"/>
                  </a:lnTo>
                  <a:cubicBezTo>
                    <a:pt x="2930" y="3025"/>
                    <a:pt x="3430" y="3334"/>
                    <a:pt x="3692" y="3834"/>
                  </a:cubicBezTo>
                  <a:lnTo>
                    <a:pt x="3977" y="4406"/>
                  </a:lnTo>
                  <a:lnTo>
                    <a:pt x="7240" y="4406"/>
                  </a:lnTo>
                  <a:lnTo>
                    <a:pt x="7312" y="4144"/>
                  </a:lnTo>
                  <a:cubicBezTo>
                    <a:pt x="7478" y="3477"/>
                    <a:pt x="8050" y="3025"/>
                    <a:pt x="8740" y="3025"/>
                  </a:cubicBezTo>
                  <a:lnTo>
                    <a:pt x="11146" y="3429"/>
                  </a:lnTo>
                  <a:lnTo>
                    <a:pt x="11146" y="1048"/>
                  </a:lnTo>
                  <a:lnTo>
                    <a:pt x="9050" y="0"/>
                  </a:lnTo>
                  <a:cubicBezTo>
                    <a:pt x="9002" y="667"/>
                    <a:pt x="8598" y="1286"/>
                    <a:pt x="7931" y="1715"/>
                  </a:cubicBezTo>
                  <a:cubicBezTo>
                    <a:pt x="7335" y="2096"/>
                    <a:pt x="6526" y="2310"/>
                    <a:pt x="5692" y="2310"/>
                  </a:cubicBezTo>
                  <a:lnTo>
                    <a:pt x="5478" y="2310"/>
                  </a:lnTo>
                  <a:cubicBezTo>
                    <a:pt x="4620" y="2310"/>
                    <a:pt x="3835" y="2096"/>
                    <a:pt x="3239" y="1715"/>
                  </a:cubicBezTo>
                  <a:cubicBezTo>
                    <a:pt x="2549" y="1286"/>
                    <a:pt x="2144" y="667"/>
                    <a:pt x="2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8"/>
            <p:cNvSpPr/>
            <p:nvPr/>
          </p:nvSpPr>
          <p:spPr>
            <a:xfrm>
              <a:off x="2746522" y="4223070"/>
              <a:ext cx="3228" cy="33"/>
            </a:xfrm>
            <a:custGeom>
              <a:avLst/>
              <a:gdLst/>
              <a:ahLst/>
              <a:cxnLst/>
              <a:rect l="l" t="t" r="r" b="b"/>
              <a:pathLst>
                <a:path w="97" h="1" extrusionOk="0">
                  <a:moveTo>
                    <a:pt x="96" y="0"/>
                  </a:moveTo>
                  <a:cubicBezTo>
                    <a:pt x="72" y="0"/>
                    <a:pt x="25" y="0"/>
                    <a:pt x="1" y="0"/>
                  </a:cubicBezTo>
                  <a:cubicBezTo>
                    <a:pt x="25" y="0"/>
                    <a:pt x="72" y="0"/>
                    <a:pt x="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8"/>
            <p:cNvSpPr/>
            <p:nvPr/>
          </p:nvSpPr>
          <p:spPr>
            <a:xfrm>
              <a:off x="2749717" y="4223070"/>
              <a:ext cx="3994" cy="33"/>
            </a:xfrm>
            <a:custGeom>
              <a:avLst/>
              <a:gdLst/>
              <a:ahLst/>
              <a:cxnLst/>
              <a:rect l="l" t="t" r="r" b="b"/>
              <a:pathLst>
                <a:path w="120" h="1" extrusionOk="0">
                  <a:moveTo>
                    <a:pt x="119" y="0"/>
                  </a:moveTo>
                  <a:cubicBezTo>
                    <a:pt x="72" y="0"/>
                    <a:pt x="48" y="0"/>
                    <a:pt x="0" y="0"/>
                  </a:cubicBezTo>
                  <a:cubicBezTo>
                    <a:pt x="48" y="0"/>
                    <a:pt x="72" y="0"/>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8"/>
            <p:cNvSpPr/>
            <p:nvPr/>
          </p:nvSpPr>
          <p:spPr>
            <a:xfrm>
              <a:off x="2691837" y="4315798"/>
              <a:ext cx="115757" cy="162518"/>
            </a:xfrm>
            <a:custGeom>
              <a:avLst/>
              <a:gdLst/>
              <a:ahLst/>
              <a:cxnLst/>
              <a:rect l="l" t="t" r="r" b="b"/>
              <a:pathLst>
                <a:path w="3478" h="4883" extrusionOk="0">
                  <a:moveTo>
                    <a:pt x="2096" y="1048"/>
                  </a:moveTo>
                  <a:lnTo>
                    <a:pt x="2096" y="1763"/>
                  </a:lnTo>
                  <a:lnTo>
                    <a:pt x="1406" y="1763"/>
                  </a:lnTo>
                  <a:lnTo>
                    <a:pt x="1406" y="1048"/>
                  </a:lnTo>
                  <a:close/>
                  <a:moveTo>
                    <a:pt x="2096" y="3144"/>
                  </a:moveTo>
                  <a:lnTo>
                    <a:pt x="2096" y="3834"/>
                  </a:lnTo>
                  <a:lnTo>
                    <a:pt x="1406" y="3834"/>
                  </a:lnTo>
                  <a:lnTo>
                    <a:pt x="1406" y="3144"/>
                  </a:lnTo>
                  <a:close/>
                  <a:moveTo>
                    <a:pt x="1" y="0"/>
                  </a:moveTo>
                  <a:lnTo>
                    <a:pt x="1" y="4882"/>
                  </a:lnTo>
                  <a:lnTo>
                    <a:pt x="3478" y="4882"/>
                  </a:lnTo>
                  <a:lnTo>
                    <a:pt x="3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8"/>
            <p:cNvSpPr/>
            <p:nvPr/>
          </p:nvSpPr>
          <p:spPr>
            <a:xfrm>
              <a:off x="2714836" y="4154105"/>
              <a:ext cx="69760" cy="45996"/>
            </a:xfrm>
            <a:custGeom>
              <a:avLst/>
              <a:gdLst/>
              <a:ahLst/>
              <a:cxnLst/>
              <a:rect l="l" t="t" r="r" b="b"/>
              <a:pathLst>
                <a:path w="2096" h="1382" extrusionOk="0">
                  <a:moveTo>
                    <a:pt x="1048" y="0"/>
                  </a:moveTo>
                  <a:cubicBezTo>
                    <a:pt x="477" y="0"/>
                    <a:pt x="0" y="310"/>
                    <a:pt x="0" y="691"/>
                  </a:cubicBezTo>
                  <a:cubicBezTo>
                    <a:pt x="0" y="1072"/>
                    <a:pt x="477" y="1381"/>
                    <a:pt x="1048" y="1381"/>
                  </a:cubicBezTo>
                  <a:cubicBezTo>
                    <a:pt x="1620" y="1381"/>
                    <a:pt x="2096" y="1072"/>
                    <a:pt x="2096" y="691"/>
                  </a:cubicBezTo>
                  <a:cubicBezTo>
                    <a:pt x="2096" y="310"/>
                    <a:pt x="1620" y="0"/>
                    <a:pt x="1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8"/>
            <p:cNvSpPr/>
            <p:nvPr/>
          </p:nvSpPr>
          <p:spPr>
            <a:xfrm>
              <a:off x="2656955" y="4084342"/>
              <a:ext cx="185517" cy="104673"/>
            </a:xfrm>
            <a:custGeom>
              <a:avLst/>
              <a:gdLst/>
              <a:ahLst/>
              <a:cxnLst/>
              <a:rect l="l" t="t" r="r" b="b"/>
              <a:pathLst>
                <a:path w="5574" h="3145" extrusionOk="0">
                  <a:moveTo>
                    <a:pt x="2787" y="1"/>
                  </a:moveTo>
                  <a:cubicBezTo>
                    <a:pt x="1239" y="1"/>
                    <a:pt x="1" y="763"/>
                    <a:pt x="1" y="1739"/>
                  </a:cubicBezTo>
                  <a:cubicBezTo>
                    <a:pt x="1" y="2311"/>
                    <a:pt x="429" y="2811"/>
                    <a:pt x="1096" y="3144"/>
                  </a:cubicBezTo>
                  <a:cubicBezTo>
                    <a:pt x="1072" y="3025"/>
                    <a:pt x="1049" y="2906"/>
                    <a:pt x="1049" y="2787"/>
                  </a:cubicBezTo>
                  <a:cubicBezTo>
                    <a:pt x="1049" y="2406"/>
                    <a:pt x="1239" y="2025"/>
                    <a:pt x="1596" y="1763"/>
                  </a:cubicBezTo>
                  <a:cubicBezTo>
                    <a:pt x="1930" y="1525"/>
                    <a:pt x="2335" y="1382"/>
                    <a:pt x="2787" y="1382"/>
                  </a:cubicBezTo>
                  <a:cubicBezTo>
                    <a:pt x="3240" y="1382"/>
                    <a:pt x="3668" y="1525"/>
                    <a:pt x="3978" y="1763"/>
                  </a:cubicBezTo>
                  <a:cubicBezTo>
                    <a:pt x="4335" y="2025"/>
                    <a:pt x="4526" y="2406"/>
                    <a:pt x="4526" y="2787"/>
                  </a:cubicBezTo>
                  <a:cubicBezTo>
                    <a:pt x="4526" y="2906"/>
                    <a:pt x="4526" y="3025"/>
                    <a:pt x="4478" y="3144"/>
                  </a:cubicBezTo>
                  <a:cubicBezTo>
                    <a:pt x="5145" y="2811"/>
                    <a:pt x="5573" y="2311"/>
                    <a:pt x="5573" y="1739"/>
                  </a:cubicBezTo>
                  <a:cubicBezTo>
                    <a:pt x="5573" y="763"/>
                    <a:pt x="4359" y="1"/>
                    <a:pt x="2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8" name="Google Shape;1488;p68"/>
          <p:cNvGrpSpPr/>
          <p:nvPr/>
        </p:nvGrpSpPr>
        <p:grpSpPr>
          <a:xfrm>
            <a:off x="1841222" y="4084342"/>
            <a:ext cx="347203" cy="393977"/>
            <a:chOff x="1841222" y="4084342"/>
            <a:chExt cx="347203" cy="393977"/>
          </a:xfrm>
        </p:grpSpPr>
        <p:sp>
          <p:nvSpPr>
            <p:cNvPr id="1489" name="Google Shape;1489;p68"/>
            <p:cNvSpPr/>
            <p:nvPr/>
          </p:nvSpPr>
          <p:spPr>
            <a:xfrm>
              <a:off x="1875304" y="4374445"/>
              <a:ext cx="279040" cy="103875"/>
            </a:xfrm>
            <a:custGeom>
              <a:avLst/>
              <a:gdLst/>
              <a:ahLst/>
              <a:cxnLst/>
              <a:rect l="l" t="t" r="r" b="b"/>
              <a:pathLst>
                <a:path w="8384" h="3121" extrusionOk="0">
                  <a:moveTo>
                    <a:pt x="3835" y="1"/>
                  </a:moveTo>
                  <a:lnTo>
                    <a:pt x="3835" y="1025"/>
                  </a:lnTo>
                  <a:lnTo>
                    <a:pt x="3144" y="1025"/>
                  </a:lnTo>
                  <a:lnTo>
                    <a:pt x="3144" y="1739"/>
                  </a:lnTo>
                  <a:lnTo>
                    <a:pt x="1" y="1739"/>
                  </a:lnTo>
                  <a:lnTo>
                    <a:pt x="1" y="2430"/>
                  </a:lnTo>
                  <a:lnTo>
                    <a:pt x="3144" y="2430"/>
                  </a:lnTo>
                  <a:lnTo>
                    <a:pt x="3144" y="3120"/>
                  </a:lnTo>
                  <a:lnTo>
                    <a:pt x="5240" y="3120"/>
                  </a:lnTo>
                  <a:lnTo>
                    <a:pt x="5240" y="2430"/>
                  </a:lnTo>
                  <a:lnTo>
                    <a:pt x="8384" y="2430"/>
                  </a:lnTo>
                  <a:lnTo>
                    <a:pt x="8384" y="1739"/>
                  </a:lnTo>
                  <a:lnTo>
                    <a:pt x="5240" y="1739"/>
                  </a:lnTo>
                  <a:lnTo>
                    <a:pt x="5240" y="1025"/>
                  </a:lnTo>
                  <a:lnTo>
                    <a:pt x="4549" y="1025"/>
                  </a:lnTo>
                  <a:lnTo>
                    <a:pt x="45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8"/>
            <p:cNvSpPr/>
            <p:nvPr/>
          </p:nvSpPr>
          <p:spPr>
            <a:xfrm>
              <a:off x="1841222" y="4162027"/>
              <a:ext cx="347203" cy="72955"/>
            </a:xfrm>
            <a:custGeom>
              <a:avLst/>
              <a:gdLst/>
              <a:ahLst/>
              <a:cxnLst/>
              <a:rect l="l" t="t" r="r" b="b"/>
              <a:pathLst>
                <a:path w="10432" h="2192" extrusionOk="0">
                  <a:moveTo>
                    <a:pt x="1" y="0"/>
                  </a:moveTo>
                  <a:lnTo>
                    <a:pt x="1" y="929"/>
                  </a:lnTo>
                  <a:cubicBezTo>
                    <a:pt x="72" y="977"/>
                    <a:pt x="144" y="1024"/>
                    <a:pt x="215" y="1072"/>
                  </a:cubicBezTo>
                  <a:cubicBezTo>
                    <a:pt x="1549" y="1786"/>
                    <a:pt x="3311" y="2191"/>
                    <a:pt x="5216" y="2191"/>
                  </a:cubicBezTo>
                  <a:cubicBezTo>
                    <a:pt x="7121" y="2191"/>
                    <a:pt x="8884" y="1786"/>
                    <a:pt x="10217" y="1072"/>
                  </a:cubicBezTo>
                  <a:cubicBezTo>
                    <a:pt x="10289" y="1024"/>
                    <a:pt x="10360" y="977"/>
                    <a:pt x="10432" y="929"/>
                  </a:cubicBezTo>
                  <a:lnTo>
                    <a:pt x="10432" y="0"/>
                  </a:lnTo>
                  <a:cubicBezTo>
                    <a:pt x="9027" y="739"/>
                    <a:pt x="7169" y="1143"/>
                    <a:pt x="5216" y="1143"/>
                  </a:cubicBezTo>
                  <a:cubicBezTo>
                    <a:pt x="3263" y="1143"/>
                    <a:pt x="1406" y="739"/>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8"/>
            <p:cNvSpPr/>
            <p:nvPr/>
          </p:nvSpPr>
          <p:spPr>
            <a:xfrm>
              <a:off x="1845981" y="4084342"/>
              <a:ext cx="337684" cy="92758"/>
            </a:xfrm>
            <a:custGeom>
              <a:avLst/>
              <a:gdLst/>
              <a:ahLst/>
              <a:cxnLst/>
              <a:rect l="l" t="t" r="r" b="b"/>
              <a:pathLst>
                <a:path w="10146" h="2787" extrusionOk="0">
                  <a:moveTo>
                    <a:pt x="5073" y="1"/>
                  </a:moveTo>
                  <a:cubicBezTo>
                    <a:pt x="3787" y="1"/>
                    <a:pt x="2525" y="215"/>
                    <a:pt x="1501" y="596"/>
                  </a:cubicBezTo>
                  <a:cubicBezTo>
                    <a:pt x="739" y="882"/>
                    <a:pt x="239" y="1239"/>
                    <a:pt x="1" y="1620"/>
                  </a:cubicBezTo>
                  <a:cubicBezTo>
                    <a:pt x="25" y="1620"/>
                    <a:pt x="48" y="1644"/>
                    <a:pt x="72" y="1644"/>
                  </a:cubicBezTo>
                  <a:cubicBezTo>
                    <a:pt x="1406" y="2382"/>
                    <a:pt x="3168" y="2787"/>
                    <a:pt x="5073" y="2787"/>
                  </a:cubicBezTo>
                  <a:cubicBezTo>
                    <a:pt x="6978" y="2787"/>
                    <a:pt x="8741" y="2382"/>
                    <a:pt x="10074" y="1644"/>
                  </a:cubicBezTo>
                  <a:cubicBezTo>
                    <a:pt x="10098" y="1644"/>
                    <a:pt x="10122" y="1620"/>
                    <a:pt x="10146" y="1620"/>
                  </a:cubicBezTo>
                  <a:cubicBezTo>
                    <a:pt x="9908" y="1239"/>
                    <a:pt x="9407" y="882"/>
                    <a:pt x="8645" y="596"/>
                  </a:cubicBezTo>
                  <a:cubicBezTo>
                    <a:pt x="7621" y="215"/>
                    <a:pt x="6359" y="1"/>
                    <a:pt x="5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8"/>
            <p:cNvSpPr/>
            <p:nvPr/>
          </p:nvSpPr>
          <p:spPr>
            <a:xfrm>
              <a:off x="1841222" y="4219874"/>
              <a:ext cx="347203" cy="72955"/>
            </a:xfrm>
            <a:custGeom>
              <a:avLst/>
              <a:gdLst/>
              <a:ahLst/>
              <a:cxnLst/>
              <a:rect l="l" t="t" r="r" b="b"/>
              <a:pathLst>
                <a:path w="10432" h="2192" extrusionOk="0">
                  <a:moveTo>
                    <a:pt x="1" y="1"/>
                  </a:moveTo>
                  <a:lnTo>
                    <a:pt x="1" y="930"/>
                  </a:lnTo>
                  <a:cubicBezTo>
                    <a:pt x="72" y="977"/>
                    <a:pt x="144" y="1025"/>
                    <a:pt x="215" y="1072"/>
                  </a:cubicBezTo>
                  <a:cubicBezTo>
                    <a:pt x="1549" y="1787"/>
                    <a:pt x="3311" y="2192"/>
                    <a:pt x="5216" y="2192"/>
                  </a:cubicBezTo>
                  <a:cubicBezTo>
                    <a:pt x="7121" y="2192"/>
                    <a:pt x="8884" y="1787"/>
                    <a:pt x="10217" y="1072"/>
                  </a:cubicBezTo>
                  <a:cubicBezTo>
                    <a:pt x="10289" y="1025"/>
                    <a:pt x="10360" y="977"/>
                    <a:pt x="10432" y="930"/>
                  </a:cubicBezTo>
                  <a:lnTo>
                    <a:pt x="10432" y="1"/>
                  </a:lnTo>
                  <a:cubicBezTo>
                    <a:pt x="9027" y="739"/>
                    <a:pt x="7169" y="1144"/>
                    <a:pt x="5216" y="1144"/>
                  </a:cubicBezTo>
                  <a:cubicBezTo>
                    <a:pt x="3263" y="1144"/>
                    <a:pt x="1406" y="73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8"/>
            <p:cNvSpPr/>
            <p:nvPr/>
          </p:nvSpPr>
          <p:spPr>
            <a:xfrm>
              <a:off x="1841222" y="4277755"/>
              <a:ext cx="347203" cy="96719"/>
            </a:xfrm>
            <a:custGeom>
              <a:avLst/>
              <a:gdLst/>
              <a:ahLst/>
              <a:cxnLst/>
              <a:rect l="l" t="t" r="r" b="b"/>
              <a:pathLst>
                <a:path w="10432" h="2906" extrusionOk="0">
                  <a:moveTo>
                    <a:pt x="1" y="0"/>
                  </a:moveTo>
                  <a:lnTo>
                    <a:pt x="1" y="1143"/>
                  </a:lnTo>
                  <a:cubicBezTo>
                    <a:pt x="1" y="1715"/>
                    <a:pt x="549" y="2144"/>
                    <a:pt x="1668" y="2477"/>
                  </a:cubicBezTo>
                  <a:cubicBezTo>
                    <a:pt x="2620" y="2739"/>
                    <a:pt x="3883" y="2906"/>
                    <a:pt x="5216" y="2906"/>
                  </a:cubicBezTo>
                  <a:cubicBezTo>
                    <a:pt x="6550" y="2906"/>
                    <a:pt x="7812" y="2739"/>
                    <a:pt x="8765" y="2477"/>
                  </a:cubicBezTo>
                  <a:cubicBezTo>
                    <a:pt x="9884" y="2144"/>
                    <a:pt x="10432" y="1715"/>
                    <a:pt x="10432" y="1143"/>
                  </a:cubicBezTo>
                  <a:lnTo>
                    <a:pt x="10432" y="0"/>
                  </a:lnTo>
                  <a:cubicBezTo>
                    <a:pt x="9027" y="739"/>
                    <a:pt x="7169" y="1143"/>
                    <a:pt x="5216" y="1143"/>
                  </a:cubicBezTo>
                  <a:cubicBezTo>
                    <a:pt x="3263" y="1143"/>
                    <a:pt x="1406" y="739"/>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4" name="Google Shape;1494;p68"/>
          <p:cNvSpPr/>
          <p:nvPr/>
        </p:nvSpPr>
        <p:spPr>
          <a:xfrm>
            <a:off x="1830138" y="3430414"/>
            <a:ext cx="369369" cy="393965"/>
          </a:xfrm>
          <a:custGeom>
            <a:avLst/>
            <a:gdLst/>
            <a:ahLst/>
            <a:cxnLst/>
            <a:rect l="l" t="t" r="r" b="b"/>
            <a:pathLst>
              <a:path w="11098" h="11837" extrusionOk="0">
                <a:moveTo>
                  <a:pt x="5549" y="739"/>
                </a:moveTo>
                <a:cubicBezTo>
                  <a:pt x="6669" y="739"/>
                  <a:pt x="7645" y="1358"/>
                  <a:pt x="8145" y="2287"/>
                </a:cubicBezTo>
                <a:cubicBezTo>
                  <a:pt x="7907" y="2239"/>
                  <a:pt x="7669" y="2215"/>
                  <a:pt x="7407" y="2215"/>
                </a:cubicBezTo>
                <a:cubicBezTo>
                  <a:pt x="6740" y="2215"/>
                  <a:pt x="6097" y="2406"/>
                  <a:pt x="5549" y="2716"/>
                </a:cubicBezTo>
                <a:cubicBezTo>
                  <a:pt x="5001" y="2406"/>
                  <a:pt x="4359" y="2215"/>
                  <a:pt x="3692" y="2215"/>
                </a:cubicBezTo>
                <a:cubicBezTo>
                  <a:pt x="3430" y="2215"/>
                  <a:pt x="3192" y="2239"/>
                  <a:pt x="2953" y="2287"/>
                </a:cubicBezTo>
                <a:cubicBezTo>
                  <a:pt x="3454" y="1358"/>
                  <a:pt x="4430" y="739"/>
                  <a:pt x="5549" y="739"/>
                </a:cubicBezTo>
                <a:close/>
                <a:moveTo>
                  <a:pt x="5549" y="3597"/>
                </a:moveTo>
                <a:cubicBezTo>
                  <a:pt x="5859" y="3859"/>
                  <a:pt x="6121" y="4168"/>
                  <a:pt x="6311" y="4525"/>
                </a:cubicBezTo>
                <a:cubicBezTo>
                  <a:pt x="6073" y="4454"/>
                  <a:pt x="5811" y="4430"/>
                  <a:pt x="5549" y="4430"/>
                </a:cubicBezTo>
                <a:cubicBezTo>
                  <a:pt x="5287" y="4430"/>
                  <a:pt x="5025" y="4454"/>
                  <a:pt x="4787" y="4525"/>
                </a:cubicBezTo>
                <a:cubicBezTo>
                  <a:pt x="4978" y="4168"/>
                  <a:pt x="5240" y="3859"/>
                  <a:pt x="5549" y="3597"/>
                </a:cubicBezTo>
                <a:close/>
                <a:moveTo>
                  <a:pt x="3692" y="2954"/>
                </a:moveTo>
                <a:cubicBezTo>
                  <a:pt x="4120" y="2954"/>
                  <a:pt x="4525" y="3049"/>
                  <a:pt x="4882" y="3192"/>
                </a:cubicBezTo>
                <a:cubicBezTo>
                  <a:pt x="4406" y="3644"/>
                  <a:pt x="4049" y="4192"/>
                  <a:pt x="3858" y="4859"/>
                </a:cubicBezTo>
                <a:cubicBezTo>
                  <a:pt x="3573" y="4978"/>
                  <a:pt x="3334" y="5168"/>
                  <a:pt x="3096" y="5359"/>
                </a:cubicBezTo>
                <a:cubicBezTo>
                  <a:pt x="2787" y="4883"/>
                  <a:pt x="2596" y="4311"/>
                  <a:pt x="2596" y="3692"/>
                </a:cubicBezTo>
                <a:cubicBezTo>
                  <a:pt x="2596" y="3501"/>
                  <a:pt x="2596" y="3335"/>
                  <a:pt x="2644" y="3144"/>
                </a:cubicBezTo>
                <a:cubicBezTo>
                  <a:pt x="2977" y="3025"/>
                  <a:pt x="3334" y="2954"/>
                  <a:pt x="3692" y="2954"/>
                </a:cubicBezTo>
                <a:close/>
                <a:moveTo>
                  <a:pt x="7407" y="2954"/>
                </a:moveTo>
                <a:cubicBezTo>
                  <a:pt x="7764" y="2954"/>
                  <a:pt x="8121" y="3025"/>
                  <a:pt x="8455" y="3144"/>
                </a:cubicBezTo>
                <a:cubicBezTo>
                  <a:pt x="8502" y="3335"/>
                  <a:pt x="8502" y="3501"/>
                  <a:pt x="8502" y="3692"/>
                </a:cubicBezTo>
                <a:cubicBezTo>
                  <a:pt x="8502" y="4311"/>
                  <a:pt x="8312" y="4883"/>
                  <a:pt x="8002" y="5359"/>
                </a:cubicBezTo>
                <a:cubicBezTo>
                  <a:pt x="7764" y="5168"/>
                  <a:pt x="7526" y="4978"/>
                  <a:pt x="7240" y="4859"/>
                </a:cubicBezTo>
                <a:cubicBezTo>
                  <a:pt x="7050" y="4192"/>
                  <a:pt x="6692" y="3644"/>
                  <a:pt x="6216" y="3192"/>
                </a:cubicBezTo>
                <a:cubicBezTo>
                  <a:pt x="6573" y="3049"/>
                  <a:pt x="6978" y="2954"/>
                  <a:pt x="7407" y="2954"/>
                </a:cubicBezTo>
                <a:close/>
                <a:moveTo>
                  <a:pt x="1858" y="3597"/>
                </a:moveTo>
                <a:cubicBezTo>
                  <a:pt x="1858" y="3644"/>
                  <a:pt x="1858" y="3668"/>
                  <a:pt x="1858" y="3692"/>
                </a:cubicBezTo>
                <a:cubicBezTo>
                  <a:pt x="1858" y="4525"/>
                  <a:pt x="2120" y="5288"/>
                  <a:pt x="2596" y="5931"/>
                </a:cubicBezTo>
                <a:cubicBezTo>
                  <a:pt x="2120" y="6550"/>
                  <a:pt x="1858" y="7312"/>
                  <a:pt x="1858" y="8145"/>
                </a:cubicBezTo>
                <a:cubicBezTo>
                  <a:pt x="1858" y="8169"/>
                  <a:pt x="1858" y="8193"/>
                  <a:pt x="1858" y="8241"/>
                </a:cubicBezTo>
                <a:cubicBezTo>
                  <a:pt x="1167" y="7693"/>
                  <a:pt x="739" y="6859"/>
                  <a:pt x="739" y="5931"/>
                </a:cubicBezTo>
                <a:cubicBezTo>
                  <a:pt x="739" y="4978"/>
                  <a:pt x="1167" y="4144"/>
                  <a:pt x="1858" y="3597"/>
                </a:cubicBezTo>
                <a:close/>
                <a:moveTo>
                  <a:pt x="4787" y="7312"/>
                </a:moveTo>
                <a:lnTo>
                  <a:pt x="4787" y="7312"/>
                </a:lnTo>
                <a:cubicBezTo>
                  <a:pt x="5025" y="7383"/>
                  <a:pt x="5287" y="7407"/>
                  <a:pt x="5549" y="7407"/>
                </a:cubicBezTo>
                <a:cubicBezTo>
                  <a:pt x="5811" y="7407"/>
                  <a:pt x="6073" y="7383"/>
                  <a:pt x="6311" y="7312"/>
                </a:cubicBezTo>
                <a:lnTo>
                  <a:pt x="6311" y="7312"/>
                </a:lnTo>
                <a:cubicBezTo>
                  <a:pt x="6121" y="7669"/>
                  <a:pt x="5859" y="7979"/>
                  <a:pt x="5549" y="8241"/>
                </a:cubicBezTo>
                <a:cubicBezTo>
                  <a:pt x="5240" y="7979"/>
                  <a:pt x="4978" y="7669"/>
                  <a:pt x="4787" y="7312"/>
                </a:cubicBezTo>
                <a:close/>
                <a:moveTo>
                  <a:pt x="9240" y="3597"/>
                </a:moveTo>
                <a:cubicBezTo>
                  <a:pt x="9931" y="4144"/>
                  <a:pt x="10360" y="4978"/>
                  <a:pt x="10360" y="5931"/>
                </a:cubicBezTo>
                <a:cubicBezTo>
                  <a:pt x="10360" y="6859"/>
                  <a:pt x="9931" y="7693"/>
                  <a:pt x="9240" y="8241"/>
                </a:cubicBezTo>
                <a:cubicBezTo>
                  <a:pt x="9240" y="8193"/>
                  <a:pt x="9240" y="8169"/>
                  <a:pt x="9240" y="8145"/>
                </a:cubicBezTo>
                <a:cubicBezTo>
                  <a:pt x="9240" y="7312"/>
                  <a:pt x="8979" y="6550"/>
                  <a:pt x="8502" y="5931"/>
                </a:cubicBezTo>
                <a:cubicBezTo>
                  <a:pt x="8979" y="5311"/>
                  <a:pt x="9240" y="4525"/>
                  <a:pt x="9240" y="3692"/>
                </a:cubicBezTo>
                <a:cubicBezTo>
                  <a:pt x="9240" y="3668"/>
                  <a:pt x="9240" y="3644"/>
                  <a:pt x="9240" y="3597"/>
                </a:cubicBezTo>
                <a:close/>
                <a:moveTo>
                  <a:pt x="3096" y="6478"/>
                </a:moveTo>
                <a:cubicBezTo>
                  <a:pt x="3334" y="6669"/>
                  <a:pt x="3573" y="6859"/>
                  <a:pt x="3858" y="6978"/>
                </a:cubicBezTo>
                <a:cubicBezTo>
                  <a:pt x="4049" y="7645"/>
                  <a:pt x="4406" y="8193"/>
                  <a:pt x="4882" y="8645"/>
                </a:cubicBezTo>
                <a:cubicBezTo>
                  <a:pt x="4525" y="8788"/>
                  <a:pt x="4120" y="8884"/>
                  <a:pt x="3692" y="8884"/>
                </a:cubicBezTo>
                <a:cubicBezTo>
                  <a:pt x="3334" y="8884"/>
                  <a:pt x="2977" y="8812"/>
                  <a:pt x="2644" y="8693"/>
                </a:cubicBezTo>
                <a:cubicBezTo>
                  <a:pt x="2596" y="8502"/>
                  <a:pt x="2596" y="8336"/>
                  <a:pt x="2596" y="8145"/>
                </a:cubicBezTo>
                <a:cubicBezTo>
                  <a:pt x="2596" y="7526"/>
                  <a:pt x="2787" y="6955"/>
                  <a:pt x="3096" y="6478"/>
                </a:cubicBezTo>
                <a:close/>
                <a:moveTo>
                  <a:pt x="8002" y="6478"/>
                </a:moveTo>
                <a:cubicBezTo>
                  <a:pt x="8312" y="6955"/>
                  <a:pt x="8502" y="7526"/>
                  <a:pt x="8502" y="8145"/>
                </a:cubicBezTo>
                <a:cubicBezTo>
                  <a:pt x="8502" y="8336"/>
                  <a:pt x="8502" y="8502"/>
                  <a:pt x="8455" y="8693"/>
                </a:cubicBezTo>
                <a:cubicBezTo>
                  <a:pt x="8121" y="8812"/>
                  <a:pt x="7764" y="8884"/>
                  <a:pt x="7407" y="8884"/>
                </a:cubicBezTo>
                <a:cubicBezTo>
                  <a:pt x="6978" y="8884"/>
                  <a:pt x="6573" y="8788"/>
                  <a:pt x="6216" y="8645"/>
                </a:cubicBezTo>
                <a:cubicBezTo>
                  <a:pt x="6692" y="8193"/>
                  <a:pt x="7050" y="7645"/>
                  <a:pt x="7240" y="6978"/>
                </a:cubicBezTo>
                <a:cubicBezTo>
                  <a:pt x="7526" y="6859"/>
                  <a:pt x="7764" y="6669"/>
                  <a:pt x="8002" y="6478"/>
                </a:cubicBezTo>
                <a:close/>
                <a:moveTo>
                  <a:pt x="5549" y="9122"/>
                </a:moveTo>
                <a:cubicBezTo>
                  <a:pt x="6097" y="9431"/>
                  <a:pt x="6740" y="9622"/>
                  <a:pt x="7407" y="9622"/>
                </a:cubicBezTo>
                <a:cubicBezTo>
                  <a:pt x="7669" y="9622"/>
                  <a:pt x="7907" y="9598"/>
                  <a:pt x="8145" y="9550"/>
                </a:cubicBezTo>
                <a:lnTo>
                  <a:pt x="8145" y="9550"/>
                </a:lnTo>
                <a:cubicBezTo>
                  <a:pt x="7645" y="10479"/>
                  <a:pt x="6669" y="11098"/>
                  <a:pt x="5549" y="11098"/>
                </a:cubicBezTo>
                <a:cubicBezTo>
                  <a:pt x="4430" y="11098"/>
                  <a:pt x="3454" y="10479"/>
                  <a:pt x="2953" y="9550"/>
                </a:cubicBezTo>
                <a:lnTo>
                  <a:pt x="2953" y="9550"/>
                </a:lnTo>
                <a:cubicBezTo>
                  <a:pt x="3192" y="9598"/>
                  <a:pt x="3430" y="9622"/>
                  <a:pt x="3692" y="9622"/>
                </a:cubicBezTo>
                <a:cubicBezTo>
                  <a:pt x="4359" y="9622"/>
                  <a:pt x="5001" y="9431"/>
                  <a:pt x="5549" y="9122"/>
                </a:cubicBezTo>
                <a:close/>
                <a:moveTo>
                  <a:pt x="5549" y="1"/>
                </a:moveTo>
                <a:cubicBezTo>
                  <a:pt x="3882" y="1"/>
                  <a:pt x="2477" y="1096"/>
                  <a:pt x="2001" y="2620"/>
                </a:cubicBezTo>
                <a:cubicBezTo>
                  <a:pt x="810" y="3239"/>
                  <a:pt x="0" y="4478"/>
                  <a:pt x="0" y="5931"/>
                </a:cubicBezTo>
                <a:cubicBezTo>
                  <a:pt x="0" y="7359"/>
                  <a:pt x="810" y="8598"/>
                  <a:pt x="2001" y="9217"/>
                </a:cubicBezTo>
                <a:cubicBezTo>
                  <a:pt x="2477" y="10741"/>
                  <a:pt x="3882" y="11836"/>
                  <a:pt x="5549" y="11836"/>
                </a:cubicBezTo>
                <a:cubicBezTo>
                  <a:pt x="7216" y="11836"/>
                  <a:pt x="8621" y="10741"/>
                  <a:pt x="9098" y="9217"/>
                </a:cubicBezTo>
                <a:cubicBezTo>
                  <a:pt x="10288" y="8598"/>
                  <a:pt x="11098" y="7359"/>
                  <a:pt x="11098" y="5931"/>
                </a:cubicBezTo>
                <a:cubicBezTo>
                  <a:pt x="11098" y="4478"/>
                  <a:pt x="10288" y="3239"/>
                  <a:pt x="9098" y="2620"/>
                </a:cubicBezTo>
                <a:cubicBezTo>
                  <a:pt x="8621" y="1096"/>
                  <a:pt x="7216" y="1"/>
                  <a:pt x="55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5" name="Google Shape;1495;p68"/>
          <p:cNvGrpSpPr/>
          <p:nvPr/>
        </p:nvGrpSpPr>
        <p:grpSpPr>
          <a:xfrm>
            <a:off x="2553143" y="1597073"/>
            <a:ext cx="393932" cy="394735"/>
            <a:chOff x="2553143" y="1597073"/>
            <a:chExt cx="393932" cy="394735"/>
          </a:xfrm>
        </p:grpSpPr>
        <p:sp>
          <p:nvSpPr>
            <p:cNvPr id="1496" name="Google Shape;1496;p68"/>
            <p:cNvSpPr/>
            <p:nvPr/>
          </p:nvSpPr>
          <p:spPr>
            <a:xfrm>
              <a:off x="2761600" y="1820574"/>
              <a:ext cx="57878" cy="95953"/>
            </a:xfrm>
            <a:custGeom>
              <a:avLst/>
              <a:gdLst/>
              <a:ahLst/>
              <a:cxnLst/>
              <a:rect l="l" t="t" r="r" b="b"/>
              <a:pathLst>
                <a:path w="1739" h="2883" extrusionOk="0">
                  <a:moveTo>
                    <a:pt x="1739" y="1"/>
                  </a:moveTo>
                  <a:lnTo>
                    <a:pt x="0" y="715"/>
                  </a:lnTo>
                  <a:lnTo>
                    <a:pt x="0" y="2882"/>
                  </a:lnTo>
                  <a:lnTo>
                    <a:pt x="1739" y="2192"/>
                  </a:lnTo>
                  <a:lnTo>
                    <a:pt x="17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8"/>
            <p:cNvSpPr/>
            <p:nvPr/>
          </p:nvSpPr>
          <p:spPr>
            <a:xfrm>
              <a:off x="2699758" y="1784128"/>
              <a:ext cx="99914" cy="39673"/>
            </a:xfrm>
            <a:custGeom>
              <a:avLst/>
              <a:gdLst/>
              <a:ahLst/>
              <a:cxnLst/>
              <a:rect l="l" t="t" r="r" b="b"/>
              <a:pathLst>
                <a:path w="3002" h="1192" extrusionOk="0">
                  <a:moveTo>
                    <a:pt x="1501" y="0"/>
                  </a:moveTo>
                  <a:lnTo>
                    <a:pt x="1" y="596"/>
                  </a:lnTo>
                  <a:lnTo>
                    <a:pt x="1501" y="1191"/>
                  </a:lnTo>
                  <a:lnTo>
                    <a:pt x="3001" y="596"/>
                  </a:lnTo>
                  <a:lnTo>
                    <a:pt x="15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8"/>
            <p:cNvSpPr/>
            <p:nvPr/>
          </p:nvSpPr>
          <p:spPr>
            <a:xfrm>
              <a:off x="2679954" y="1820574"/>
              <a:ext cx="58677" cy="95953"/>
            </a:xfrm>
            <a:custGeom>
              <a:avLst/>
              <a:gdLst/>
              <a:ahLst/>
              <a:cxnLst/>
              <a:rect l="l" t="t" r="r" b="b"/>
              <a:pathLst>
                <a:path w="1763" h="2883" extrusionOk="0">
                  <a:moveTo>
                    <a:pt x="0" y="1"/>
                  </a:moveTo>
                  <a:lnTo>
                    <a:pt x="0" y="2192"/>
                  </a:lnTo>
                  <a:lnTo>
                    <a:pt x="1763" y="2882"/>
                  </a:lnTo>
                  <a:lnTo>
                    <a:pt x="1763" y="715"/>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8"/>
            <p:cNvSpPr/>
            <p:nvPr/>
          </p:nvSpPr>
          <p:spPr>
            <a:xfrm>
              <a:off x="2553143" y="1713566"/>
              <a:ext cx="393932" cy="278242"/>
            </a:xfrm>
            <a:custGeom>
              <a:avLst/>
              <a:gdLst/>
              <a:ahLst/>
              <a:cxnLst/>
              <a:rect l="l" t="t" r="r" b="b"/>
              <a:pathLst>
                <a:path w="11836" h="8360" extrusionOk="0">
                  <a:moveTo>
                    <a:pt x="5906" y="1358"/>
                  </a:moveTo>
                  <a:lnTo>
                    <a:pt x="8692" y="2478"/>
                  </a:lnTo>
                  <a:lnTo>
                    <a:pt x="8692" y="5859"/>
                  </a:lnTo>
                  <a:lnTo>
                    <a:pt x="5906" y="6978"/>
                  </a:lnTo>
                  <a:lnTo>
                    <a:pt x="3120" y="5859"/>
                  </a:lnTo>
                  <a:lnTo>
                    <a:pt x="3120" y="2478"/>
                  </a:lnTo>
                  <a:lnTo>
                    <a:pt x="5906" y="1358"/>
                  </a:lnTo>
                  <a:close/>
                  <a:moveTo>
                    <a:pt x="0" y="1"/>
                  </a:moveTo>
                  <a:lnTo>
                    <a:pt x="0" y="8360"/>
                  </a:lnTo>
                  <a:lnTo>
                    <a:pt x="11836" y="8360"/>
                  </a:lnTo>
                  <a:lnTo>
                    <a:pt x="118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8"/>
            <p:cNvSpPr/>
            <p:nvPr/>
          </p:nvSpPr>
          <p:spPr>
            <a:xfrm>
              <a:off x="2553143" y="1597073"/>
              <a:ext cx="393932" cy="92758"/>
            </a:xfrm>
            <a:custGeom>
              <a:avLst/>
              <a:gdLst/>
              <a:ahLst/>
              <a:cxnLst/>
              <a:rect l="l" t="t" r="r" b="b"/>
              <a:pathLst>
                <a:path w="11836" h="2787" extrusionOk="0">
                  <a:moveTo>
                    <a:pt x="2072" y="1048"/>
                  </a:moveTo>
                  <a:lnTo>
                    <a:pt x="2072" y="1739"/>
                  </a:lnTo>
                  <a:lnTo>
                    <a:pt x="1381" y="1739"/>
                  </a:lnTo>
                  <a:lnTo>
                    <a:pt x="1381" y="1048"/>
                  </a:lnTo>
                  <a:close/>
                  <a:moveTo>
                    <a:pt x="3477" y="1048"/>
                  </a:moveTo>
                  <a:lnTo>
                    <a:pt x="3477" y="1739"/>
                  </a:lnTo>
                  <a:lnTo>
                    <a:pt x="2786" y="1739"/>
                  </a:lnTo>
                  <a:lnTo>
                    <a:pt x="2786" y="1048"/>
                  </a:lnTo>
                  <a:close/>
                  <a:moveTo>
                    <a:pt x="0" y="0"/>
                  </a:moveTo>
                  <a:lnTo>
                    <a:pt x="0" y="2786"/>
                  </a:lnTo>
                  <a:lnTo>
                    <a:pt x="11836" y="2786"/>
                  </a:lnTo>
                  <a:lnTo>
                    <a:pt x="11836" y="1739"/>
                  </a:lnTo>
                  <a:lnTo>
                    <a:pt x="6621" y="1739"/>
                  </a:lnTo>
                  <a:lnTo>
                    <a:pt x="6621" y="1048"/>
                  </a:lnTo>
                  <a:lnTo>
                    <a:pt x="11836" y="1048"/>
                  </a:lnTo>
                  <a:lnTo>
                    <a:pt x="118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68"/>
          <p:cNvGrpSpPr/>
          <p:nvPr/>
        </p:nvGrpSpPr>
        <p:grpSpPr>
          <a:xfrm>
            <a:off x="3998320" y="1597073"/>
            <a:ext cx="393980" cy="394744"/>
            <a:chOff x="3998320" y="1597073"/>
            <a:chExt cx="393980" cy="394744"/>
          </a:xfrm>
        </p:grpSpPr>
        <p:sp>
          <p:nvSpPr>
            <p:cNvPr id="1502" name="Google Shape;1502;p68"/>
            <p:cNvSpPr/>
            <p:nvPr/>
          </p:nvSpPr>
          <p:spPr>
            <a:xfrm>
              <a:off x="3998320" y="1597073"/>
              <a:ext cx="57878" cy="57878"/>
            </a:xfrm>
            <a:custGeom>
              <a:avLst/>
              <a:gdLst/>
              <a:ahLst/>
              <a:cxnLst/>
              <a:rect l="l" t="t" r="r" b="b"/>
              <a:pathLst>
                <a:path w="1739" h="1739" extrusionOk="0">
                  <a:moveTo>
                    <a:pt x="1" y="0"/>
                  </a:moveTo>
                  <a:lnTo>
                    <a:pt x="1" y="1739"/>
                  </a:lnTo>
                  <a:lnTo>
                    <a:pt x="691" y="1739"/>
                  </a:lnTo>
                  <a:lnTo>
                    <a:pt x="691" y="715"/>
                  </a:lnTo>
                  <a:lnTo>
                    <a:pt x="1739" y="715"/>
                  </a:lnTo>
                  <a:lnTo>
                    <a:pt x="1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8"/>
            <p:cNvSpPr/>
            <p:nvPr/>
          </p:nvSpPr>
          <p:spPr>
            <a:xfrm>
              <a:off x="3998320" y="1933939"/>
              <a:ext cx="57878" cy="57878"/>
            </a:xfrm>
            <a:custGeom>
              <a:avLst/>
              <a:gdLst/>
              <a:ahLst/>
              <a:cxnLst/>
              <a:rect l="l" t="t" r="r" b="b"/>
              <a:pathLst>
                <a:path w="1739" h="1739" extrusionOk="0">
                  <a:moveTo>
                    <a:pt x="1" y="0"/>
                  </a:moveTo>
                  <a:lnTo>
                    <a:pt x="1" y="1739"/>
                  </a:lnTo>
                  <a:lnTo>
                    <a:pt x="1739" y="1739"/>
                  </a:lnTo>
                  <a:lnTo>
                    <a:pt x="1739" y="1024"/>
                  </a:lnTo>
                  <a:lnTo>
                    <a:pt x="691" y="1024"/>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8"/>
            <p:cNvSpPr/>
            <p:nvPr/>
          </p:nvSpPr>
          <p:spPr>
            <a:xfrm>
              <a:off x="3998320" y="1782531"/>
              <a:ext cx="27758" cy="23830"/>
            </a:xfrm>
            <a:custGeom>
              <a:avLst/>
              <a:gdLst/>
              <a:ahLst/>
              <a:cxnLst/>
              <a:rect l="l" t="t" r="r" b="b"/>
              <a:pathLst>
                <a:path w="834" h="716" extrusionOk="0">
                  <a:moveTo>
                    <a:pt x="1" y="1"/>
                  </a:moveTo>
                  <a:lnTo>
                    <a:pt x="1" y="715"/>
                  </a:lnTo>
                  <a:lnTo>
                    <a:pt x="834" y="715"/>
                  </a:lnTo>
                  <a:cubicBezTo>
                    <a:pt x="810" y="644"/>
                    <a:pt x="786" y="596"/>
                    <a:pt x="739" y="525"/>
                  </a:cubicBezTo>
                  <a:lnTo>
                    <a:pt x="643" y="358"/>
                  </a:lnTo>
                  <a:lnTo>
                    <a:pt x="739" y="191"/>
                  </a:lnTo>
                  <a:cubicBezTo>
                    <a:pt x="763" y="120"/>
                    <a:pt x="810" y="72"/>
                    <a:pt x="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8"/>
            <p:cNvSpPr/>
            <p:nvPr/>
          </p:nvSpPr>
          <p:spPr>
            <a:xfrm>
              <a:off x="4334387" y="1597073"/>
              <a:ext cx="57912" cy="57878"/>
            </a:xfrm>
            <a:custGeom>
              <a:avLst/>
              <a:gdLst/>
              <a:ahLst/>
              <a:cxnLst/>
              <a:rect l="l" t="t" r="r" b="b"/>
              <a:pathLst>
                <a:path w="1740" h="1739" extrusionOk="0">
                  <a:moveTo>
                    <a:pt x="1" y="0"/>
                  </a:moveTo>
                  <a:lnTo>
                    <a:pt x="1" y="715"/>
                  </a:lnTo>
                  <a:lnTo>
                    <a:pt x="1049" y="715"/>
                  </a:lnTo>
                  <a:lnTo>
                    <a:pt x="1049" y="1739"/>
                  </a:lnTo>
                  <a:lnTo>
                    <a:pt x="1739" y="1739"/>
                  </a:lnTo>
                  <a:lnTo>
                    <a:pt x="1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8"/>
            <p:cNvSpPr/>
            <p:nvPr/>
          </p:nvSpPr>
          <p:spPr>
            <a:xfrm>
              <a:off x="4334387" y="1933939"/>
              <a:ext cx="57912" cy="57878"/>
            </a:xfrm>
            <a:custGeom>
              <a:avLst/>
              <a:gdLst/>
              <a:ahLst/>
              <a:cxnLst/>
              <a:rect l="l" t="t" r="r" b="b"/>
              <a:pathLst>
                <a:path w="1740" h="1739" extrusionOk="0">
                  <a:moveTo>
                    <a:pt x="1049" y="0"/>
                  </a:moveTo>
                  <a:lnTo>
                    <a:pt x="1049" y="1024"/>
                  </a:lnTo>
                  <a:lnTo>
                    <a:pt x="1" y="1024"/>
                  </a:lnTo>
                  <a:lnTo>
                    <a:pt x="1" y="1739"/>
                  </a:lnTo>
                  <a:lnTo>
                    <a:pt x="1739" y="1739"/>
                  </a:lnTo>
                  <a:lnTo>
                    <a:pt x="1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8"/>
            <p:cNvSpPr/>
            <p:nvPr/>
          </p:nvSpPr>
          <p:spPr>
            <a:xfrm>
              <a:off x="4026079" y="1703282"/>
              <a:ext cx="98283" cy="79279"/>
            </a:xfrm>
            <a:custGeom>
              <a:avLst/>
              <a:gdLst/>
              <a:ahLst/>
              <a:cxnLst/>
              <a:rect l="l" t="t" r="r" b="b"/>
              <a:pathLst>
                <a:path w="2953" h="2382" extrusionOk="0">
                  <a:moveTo>
                    <a:pt x="2953" y="0"/>
                  </a:moveTo>
                  <a:lnTo>
                    <a:pt x="2953" y="0"/>
                  </a:lnTo>
                  <a:cubicBezTo>
                    <a:pt x="2643" y="119"/>
                    <a:pt x="2334" y="262"/>
                    <a:pt x="2048" y="429"/>
                  </a:cubicBezTo>
                  <a:cubicBezTo>
                    <a:pt x="1215" y="905"/>
                    <a:pt x="524" y="1572"/>
                    <a:pt x="0" y="2382"/>
                  </a:cubicBezTo>
                  <a:lnTo>
                    <a:pt x="2310" y="2382"/>
                  </a:lnTo>
                  <a:cubicBezTo>
                    <a:pt x="2358" y="1501"/>
                    <a:pt x="2572" y="667"/>
                    <a:pt x="29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8"/>
            <p:cNvSpPr/>
            <p:nvPr/>
          </p:nvSpPr>
          <p:spPr>
            <a:xfrm>
              <a:off x="4206777" y="1806329"/>
              <a:ext cx="57912" cy="91960"/>
            </a:xfrm>
            <a:custGeom>
              <a:avLst/>
              <a:gdLst/>
              <a:ahLst/>
              <a:cxnLst/>
              <a:rect l="l" t="t" r="r" b="b"/>
              <a:pathLst>
                <a:path w="1740" h="2763" extrusionOk="0">
                  <a:moveTo>
                    <a:pt x="1" y="0"/>
                  </a:moveTo>
                  <a:lnTo>
                    <a:pt x="1" y="2763"/>
                  </a:lnTo>
                  <a:cubicBezTo>
                    <a:pt x="239" y="2763"/>
                    <a:pt x="501" y="2715"/>
                    <a:pt x="739" y="2691"/>
                  </a:cubicBezTo>
                  <a:cubicBezTo>
                    <a:pt x="858" y="2548"/>
                    <a:pt x="977" y="2405"/>
                    <a:pt x="1072" y="2239"/>
                  </a:cubicBezTo>
                  <a:cubicBezTo>
                    <a:pt x="1453" y="1619"/>
                    <a:pt x="1692" y="834"/>
                    <a:pt x="17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8"/>
            <p:cNvSpPr/>
            <p:nvPr/>
          </p:nvSpPr>
          <p:spPr>
            <a:xfrm>
              <a:off x="4125931" y="1806329"/>
              <a:ext cx="57912" cy="91960"/>
            </a:xfrm>
            <a:custGeom>
              <a:avLst/>
              <a:gdLst/>
              <a:ahLst/>
              <a:cxnLst/>
              <a:rect l="l" t="t" r="r" b="b"/>
              <a:pathLst>
                <a:path w="1740" h="2763" extrusionOk="0">
                  <a:moveTo>
                    <a:pt x="1" y="0"/>
                  </a:moveTo>
                  <a:cubicBezTo>
                    <a:pt x="48" y="834"/>
                    <a:pt x="286" y="1619"/>
                    <a:pt x="667" y="2239"/>
                  </a:cubicBezTo>
                  <a:cubicBezTo>
                    <a:pt x="763" y="2405"/>
                    <a:pt x="882" y="2548"/>
                    <a:pt x="1001" y="2691"/>
                  </a:cubicBezTo>
                  <a:cubicBezTo>
                    <a:pt x="1239" y="2715"/>
                    <a:pt x="1501" y="2763"/>
                    <a:pt x="1739" y="2763"/>
                  </a:cubicBezTo>
                  <a:lnTo>
                    <a:pt x="1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8"/>
            <p:cNvSpPr/>
            <p:nvPr/>
          </p:nvSpPr>
          <p:spPr>
            <a:xfrm>
              <a:off x="4206777" y="1690601"/>
              <a:ext cx="57912" cy="91960"/>
            </a:xfrm>
            <a:custGeom>
              <a:avLst/>
              <a:gdLst/>
              <a:ahLst/>
              <a:cxnLst/>
              <a:rect l="l" t="t" r="r" b="b"/>
              <a:pathLst>
                <a:path w="1740" h="2763" extrusionOk="0">
                  <a:moveTo>
                    <a:pt x="1" y="0"/>
                  </a:moveTo>
                  <a:lnTo>
                    <a:pt x="1" y="2763"/>
                  </a:lnTo>
                  <a:lnTo>
                    <a:pt x="1739" y="2763"/>
                  </a:lnTo>
                  <a:cubicBezTo>
                    <a:pt x="1692" y="1929"/>
                    <a:pt x="1453" y="1143"/>
                    <a:pt x="1072" y="524"/>
                  </a:cubicBezTo>
                  <a:cubicBezTo>
                    <a:pt x="977" y="357"/>
                    <a:pt x="858" y="215"/>
                    <a:pt x="739" y="72"/>
                  </a:cubicBezTo>
                  <a:cubicBezTo>
                    <a:pt x="501" y="48"/>
                    <a:pt x="239"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8"/>
            <p:cNvSpPr/>
            <p:nvPr/>
          </p:nvSpPr>
          <p:spPr>
            <a:xfrm>
              <a:off x="4125931" y="1690601"/>
              <a:ext cx="57912" cy="91960"/>
            </a:xfrm>
            <a:custGeom>
              <a:avLst/>
              <a:gdLst/>
              <a:ahLst/>
              <a:cxnLst/>
              <a:rect l="l" t="t" r="r" b="b"/>
              <a:pathLst>
                <a:path w="1740" h="2763" extrusionOk="0">
                  <a:moveTo>
                    <a:pt x="1739" y="0"/>
                  </a:moveTo>
                  <a:cubicBezTo>
                    <a:pt x="1501" y="0"/>
                    <a:pt x="1239" y="48"/>
                    <a:pt x="1001" y="72"/>
                  </a:cubicBezTo>
                  <a:cubicBezTo>
                    <a:pt x="882" y="215"/>
                    <a:pt x="763" y="357"/>
                    <a:pt x="667" y="524"/>
                  </a:cubicBezTo>
                  <a:cubicBezTo>
                    <a:pt x="286" y="1143"/>
                    <a:pt x="48" y="1929"/>
                    <a:pt x="1" y="2763"/>
                  </a:cubicBezTo>
                  <a:lnTo>
                    <a:pt x="1739" y="2763"/>
                  </a:lnTo>
                  <a:lnTo>
                    <a:pt x="1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8"/>
            <p:cNvSpPr/>
            <p:nvPr/>
          </p:nvSpPr>
          <p:spPr>
            <a:xfrm>
              <a:off x="4266222" y="1703282"/>
              <a:ext cx="98317" cy="79279"/>
            </a:xfrm>
            <a:custGeom>
              <a:avLst/>
              <a:gdLst/>
              <a:ahLst/>
              <a:cxnLst/>
              <a:rect l="l" t="t" r="r" b="b"/>
              <a:pathLst>
                <a:path w="2954" h="2382" extrusionOk="0">
                  <a:moveTo>
                    <a:pt x="1" y="0"/>
                  </a:moveTo>
                  <a:cubicBezTo>
                    <a:pt x="382" y="667"/>
                    <a:pt x="596" y="1501"/>
                    <a:pt x="644" y="2382"/>
                  </a:cubicBezTo>
                  <a:lnTo>
                    <a:pt x="2954" y="2382"/>
                  </a:lnTo>
                  <a:cubicBezTo>
                    <a:pt x="2430" y="1572"/>
                    <a:pt x="1739" y="905"/>
                    <a:pt x="906" y="429"/>
                  </a:cubicBezTo>
                  <a:cubicBezTo>
                    <a:pt x="620" y="262"/>
                    <a:pt x="310" y="119"/>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68"/>
            <p:cNvSpPr/>
            <p:nvPr/>
          </p:nvSpPr>
          <p:spPr>
            <a:xfrm>
              <a:off x="4266222" y="1806329"/>
              <a:ext cx="98317" cy="79279"/>
            </a:xfrm>
            <a:custGeom>
              <a:avLst/>
              <a:gdLst/>
              <a:ahLst/>
              <a:cxnLst/>
              <a:rect l="l" t="t" r="r" b="b"/>
              <a:pathLst>
                <a:path w="2954" h="2382" extrusionOk="0">
                  <a:moveTo>
                    <a:pt x="644" y="0"/>
                  </a:moveTo>
                  <a:cubicBezTo>
                    <a:pt x="596" y="881"/>
                    <a:pt x="382" y="1715"/>
                    <a:pt x="1" y="2382"/>
                  </a:cubicBezTo>
                  <a:cubicBezTo>
                    <a:pt x="310" y="2262"/>
                    <a:pt x="620" y="2120"/>
                    <a:pt x="906" y="1953"/>
                  </a:cubicBezTo>
                  <a:cubicBezTo>
                    <a:pt x="1739" y="1477"/>
                    <a:pt x="2430" y="810"/>
                    <a:pt x="29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8"/>
            <p:cNvSpPr/>
            <p:nvPr/>
          </p:nvSpPr>
          <p:spPr>
            <a:xfrm>
              <a:off x="4026079" y="1806329"/>
              <a:ext cx="98283" cy="79279"/>
            </a:xfrm>
            <a:custGeom>
              <a:avLst/>
              <a:gdLst/>
              <a:ahLst/>
              <a:cxnLst/>
              <a:rect l="l" t="t" r="r" b="b"/>
              <a:pathLst>
                <a:path w="2953" h="2382" extrusionOk="0">
                  <a:moveTo>
                    <a:pt x="0" y="0"/>
                  </a:moveTo>
                  <a:cubicBezTo>
                    <a:pt x="524" y="810"/>
                    <a:pt x="1215" y="1477"/>
                    <a:pt x="2048" y="1953"/>
                  </a:cubicBezTo>
                  <a:cubicBezTo>
                    <a:pt x="2334" y="2120"/>
                    <a:pt x="2643" y="2262"/>
                    <a:pt x="2953" y="2382"/>
                  </a:cubicBezTo>
                  <a:cubicBezTo>
                    <a:pt x="2572" y="1715"/>
                    <a:pt x="2358" y="881"/>
                    <a:pt x="2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8"/>
            <p:cNvSpPr/>
            <p:nvPr/>
          </p:nvSpPr>
          <p:spPr>
            <a:xfrm>
              <a:off x="4183811" y="1898259"/>
              <a:ext cx="22998" cy="93557"/>
            </a:xfrm>
            <a:custGeom>
              <a:avLst/>
              <a:gdLst/>
              <a:ahLst/>
              <a:cxnLst/>
              <a:rect l="l" t="t" r="r" b="b"/>
              <a:pathLst>
                <a:path w="691" h="2811" extrusionOk="0">
                  <a:moveTo>
                    <a:pt x="0" y="1"/>
                  </a:moveTo>
                  <a:lnTo>
                    <a:pt x="0" y="405"/>
                  </a:lnTo>
                  <a:lnTo>
                    <a:pt x="0" y="1120"/>
                  </a:lnTo>
                  <a:lnTo>
                    <a:pt x="0" y="2811"/>
                  </a:lnTo>
                  <a:lnTo>
                    <a:pt x="691" y="2811"/>
                  </a:lnTo>
                  <a:lnTo>
                    <a:pt x="691" y="1120"/>
                  </a:lnTo>
                  <a:lnTo>
                    <a:pt x="691" y="405"/>
                  </a:lnTo>
                  <a:lnTo>
                    <a:pt x="691" y="1"/>
                  </a:lnTo>
                  <a:cubicBezTo>
                    <a:pt x="572" y="24"/>
                    <a:pt x="453" y="24"/>
                    <a:pt x="357" y="24"/>
                  </a:cubicBezTo>
                  <a:cubicBezTo>
                    <a:pt x="238" y="24"/>
                    <a:pt x="119" y="2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8"/>
            <p:cNvSpPr/>
            <p:nvPr/>
          </p:nvSpPr>
          <p:spPr>
            <a:xfrm>
              <a:off x="4183811" y="1597073"/>
              <a:ext cx="22998" cy="93557"/>
            </a:xfrm>
            <a:custGeom>
              <a:avLst/>
              <a:gdLst/>
              <a:ahLst/>
              <a:cxnLst/>
              <a:rect l="l" t="t" r="r" b="b"/>
              <a:pathLst>
                <a:path w="691" h="2811" extrusionOk="0">
                  <a:moveTo>
                    <a:pt x="0" y="0"/>
                  </a:moveTo>
                  <a:lnTo>
                    <a:pt x="0" y="1691"/>
                  </a:lnTo>
                  <a:lnTo>
                    <a:pt x="0" y="2405"/>
                  </a:lnTo>
                  <a:lnTo>
                    <a:pt x="0" y="2810"/>
                  </a:lnTo>
                  <a:cubicBezTo>
                    <a:pt x="119" y="2786"/>
                    <a:pt x="238" y="2786"/>
                    <a:pt x="333" y="2786"/>
                  </a:cubicBezTo>
                  <a:cubicBezTo>
                    <a:pt x="453" y="2786"/>
                    <a:pt x="572" y="2786"/>
                    <a:pt x="691" y="2810"/>
                  </a:cubicBezTo>
                  <a:lnTo>
                    <a:pt x="691" y="2405"/>
                  </a:lnTo>
                  <a:lnTo>
                    <a:pt x="691" y="1691"/>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8"/>
            <p:cNvSpPr/>
            <p:nvPr/>
          </p:nvSpPr>
          <p:spPr>
            <a:xfrm>
              <a:off x="4364509" y="1782531"/>
              <a:ext cx="27791" cy="23830"/>
            </a:xfrm>
            <a:custGeom>
              <a:avLst/>
              <a:gdLst/>
              <a:ahLst/>
              <a:cxnLst/>
              <a:rect l="l" t="t" r="r" b="b"/>
              <a:pathLst>
                <a:path w="835" h="716" extrusionOk="0">
                  <a:moveTo>
                    <a:pt x="1" y="1"/>
                  </a:moveTo>
                  <a:cubicBezTo>
                    <a:pt x="25" y="72"/>
                    <a:pt x="72" y="120"/>
                    <a:pt x="96" y="191"/>
                  </a:cubicBezTo>
                  <a:lnTo>
                    <a:pt x="191" y="358"/>
                  </a:lnTo>
                  <a:lnTo>
                    <a:pt x="96" y="525"/>
                  </a:lnTo>
                  <a:cubicBezTo>
                    <a:pt x="72" y="596"/>
                    <a:pt x="25" y="644"/>
                    <a:pt x="1" y="715"/>
                  </a:cubicBezTo>
                  <a:lnTo>
                    <a:pt x="834" y="715"/>
                  </a:lnTo>
                  <a:lnTo>
                    <a:pt x="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8" name="Google Shape;1518;p68"/>
          <p:cNvGrpSpPr/>
          <p:nvPr/>
        </p:nvGrpSpPr>
        <p:grpSpPr>
          <a:xfrm>
            <a:off x="3303074" y="1597073"/>
            <a:ext cx="393965" cy="394730"/>
            <a:chOff x="3303074" y="1597073"/>
            <a:chExt cx="393965" cy="394730"/>
          </a:xfrm>
        </p:grpSpPr>
        <p:sp>
          <p:nvSpPr>
            <p:cNvPr id="1519" name="Google Shape;1519;p68"/>
            <p:cNvSpPr/>
            <p:nvPr/>
          </p:nvSpPr>
          <p:spPr>
            <a:xfrm>
              <a:off x="3303074" y="1597073"/>
              <a:ext cx="393965" cy="394730"/>
            </a:xfrm>
            <a:custGeom>
              <a:avLst/>
              <a:gdLst/>
              <a:ahLst/>
              <a:cxnLst/>
              <a:rect l="l" t="t" r="r" b="b"/>
              <a:pathLst>
                <a:path w="11837" h="11860" extrusionOk="0">
                  <a:moveTo>
                    <a:pt x="9098" y="1739"/>
                  </a:moveTo>
                  <a:cubicBezTo>
                    <a:pt x="9217" y="2239"/>
                    <a:pt x="9598" y="2620"/>
                    <a:pt x="10098" y="2739"/>
                  </a:cubicBezTo>
                  <a:lnTo>
                    <a:pt x="10098" y="4930"/>
                  </a:lnTo>
                  <a:cubicBezTo>
                    <a:pt x="9502" y="5073"/>
                    <a:pt x="9050" y="5620"/>
                    <a:pt x="9050" y="6287"/>
                  </a:cubicBezTo>
                  <a:cubicBezTo>
                    <a:pt x="9050" y="6930"/>
                    <a:pt x="9502" y="7478"/>
                    <a:pt x="10098" y="7621"/>
                  </a:cubicBezTo>
                  <a:lnTo>
                    <a:pt x="10098" y="9121"/>
                  </a:lnTo>
                  <a:cubicBezTo>
                    <a:pt x="9598" y="9240"/>
                    <a:pt x="9217" y="9621"/>
                    <a:pt x="9098" y="10121"/>
                  </a:cubicBezTo>
                  <a:lnTo>
                    <a:pt x="7264" y="10121"/>
                  </a:lnTo>
                  <a:cubicBezTo>
                    <a:pt x="7097" y="9502"/>
                    <a:pt x="6549" y="9073"/>
                    <a:pt x="5906" y="9073"/>
                  </a:cubicBezTo>
                  <a:cubicBezTo>
                    <a:pt x="5263" y="9073"/>
                    <a:pt x="4716" y="9502"/>
                    <a:pt x="4573" y="10121"/>
                  </a:cubicBezTo>
                  <a:lnTo>
                    <a:pt x="2739" y="10121"/>
                  </a:lnTo>
                  <a:cubicBezTo>
                    <a:pt x="2596" y="9621"/>
                    <a:pt x="2215" y="9240"/>
                    <a:pt x="1739" y="9121"/>
                  </a:cubicBezTo>
                  <a:lnTo>
                    <a:pt x="1739" y="7621"/>
                  </a:lnTo>
                  <a:cubicBezTo>
                    <a:pt x="2334" y="7478"/>
                    <a:pt x="2787" y="6930"/>
                    <a:pt x="2787" y="6287"/>
                  </a:cubicBezTo>
                  <a:cubicBezTo>
                    <a:pt x="2787" y="5620"/>
                    <a:pt x="2334" y="5073"/>
                    <a:pt x="1739" y="4930"/>
                  </a:cubicBezTo>
                  <a:lnTo>
                    <a:pt x="1739" y="2739"/>
                  </a:lnTo>
                  <a:cubicBezTo>
                    <a:pt x="2215" y="2620"/>
                    <a:pt x="2596" y="2239"/>
                    <a:pt x="2739" y="1739"/>
                  </a:cubicBezTo>
                  <a:lnTo>
                    <a:pt x="4573" y="1739"/>
                  </a:lnTo>
                  <a:cubicBezTo>
                    <a:pt x="4716" y="2358"/>
                    <a:pt x="5263" y="2786"/>
                    <a:pt x="5906" y="2786"/>
                  </a:cubicBezTo>
                  <a:cubicBezTo>
                    <a:pt x="6549" y="2786"/>
                    <a:pt x="7097" y="2358"/>
                    <a:pt x="7264" y="1739"/>
                  </a:cubicBezTo>
                  <a:close/>
                  <a:moveTo>
                    <a:pt x="1382" y="0"/>
                  </a:moveTo>
                  <a:cubicBezTo>
                    <a:pt x="620" y="0"/>
                    <a:pt x="0" y="643"/>
                    <a:pt x="0" y="1405"/>
                  </a:cubicBezTo>
                  <a:cubicBezTo>
                    <a:pt x="0" y="2048"/>
                    <a:pt x="429" y="2596"/>
                    <a:pt x="1024" y="2739"/>
                  </a:cubicBezTo>
                  <a:lnTo>
                    <a:pt x="1024" y="4930"/>
                  </a:lnTo>
                  <a:cubicBezTo>
                    <a:pt x="429" y="5073"/>
                    <a:pt x="0" y="5620"/>
                    <a:pt x="0" y="6287"/>
                  </a:cubicBezTo>
                  <a:cubicBezTo>
                    <a:pt x="0" y="6930"/>
                    <a:pt x="429" y="7478"/>
                    <a:pt x="1024" y="7621"/>
                  </a:cubicBezTo>
                  <a:lnTo>
                    <a:pt x="1024" y="9121"/>
                  </a:lnTo>
                  <a:cubicBezTo>
                    <a:pt x="429" y="9264"/>
                    <a:pt x="0" y="9812"/>
                    <a:pt x="0" y="10455"/>
                  </a:cubicBezTo>
                  <a:cubicBezTo>
                    <a:pt x="0" y="11217"/>
                    <a:pt x="620" y="11860"/>
                    <a:pt x="1382" y="11860"/>
                  </a:cubicBezTo>
                  <a:cubicBezTo>
                    <a:pt x="2025" y="11860"/>
                    <a:pt x="2572" y="11407"/>
                    <a:pt x="2739" y="10812"/>
                  </a:cubicBezTo>
                  <a:lnTo>
                    <a:pt x="4573" y="10812"/>
                  </a:lnTo>
                  <a:cubicBezTo>
                    <a:pt x="4716" y="11407"/>
                    <a:pt x="5263" y="11860"/>
                    <a:pt x="5906" y="11860"/>
                  </a:cubicBezTo>
                  <a:cubicBezTo>
                    <a:pt x="6549" y="11860"/>
                    <a:pt x="7097" y="11407"/>
                    <a:pt x="7264" y="10812"/>
                  </a:cubicBezTo>
                  <a:lnTo>
                    <a:pt x="9098" y="10812"/>
                  </a:lnTo>
                  <a:cubicBezTo>
                    <a:pt x="9240" y="11407"/>
                    <a:pt x="9788" y="11860"/>
                    <a:pt x="10431" y="11860"/>
                  </a:cubicBezTo>
                  <a:cubicBezTo>
                    <a:pt x="11217" y="11860"/>
                    <a:pt x="11836" y="11217"/>
                    <a:pt x="11836" y="10455"/>
                  </a:cubicBezTo>
                  <a:cubicBezTo>
                    <a:pt x="11836" y="9812"/>
                    <a:pt x="11384" y="9264"/>
                    <a:pt x="10788" y="9121"/>
                  </a:cubicBezTo>
                  <a:lnTo>
                    <a:pt x="10788" y="7621"/>
                  </a:lnTo>
                  <a:cubicBezTo>
                    <a:pt x="11384" y="7478"/>
                    <a:pt x="11836" y="6930"/>
                    <a:pt x="11836" y="6287"/>
                  </a:cubicBezTo>
                  <a:cubicBezTo>
                    <a:pt x="11836" y="5620"/>
                    <a:pt x="11384" y="5073"/>
                    <a:pt x="10788" y="4930"/>
                  </a:cubicBezTo>
                  <a:lnTo>
                    <a:pt x="10788" y="2739"/>
                  </a:lnTo>
                  <a:cubicBezTo>
                    <a:pt x="11384" y="2596"/>
                    <a:pt x="11836" y="2048"/>
                    <a:pt x="11836" y="1405"/>
                  </a:cubicBezTo>
                  <a:cubicBezTo>
                    <a:pt x="11836" y="643"/>
                    <a:pt x="11217" y="0"/>
                    <a:pt x="10431" y="0"/>
                  </a:cubicBezTo>
                  <a:cubicBezTo>
                    <a:pt x="9788" y="0"/>
                    <a:pt x="9240" y="453"/>
                    <a:pt x="9098" y="1048"/>
                  </a:cubicBezTo>
                  <a:lnTo>
                    <a:pt x="7264" y="1048"/>
                  </a:lnTo>
                  <a:cubicBezTo>
                    <a:pt x="7097" y="453"/>
                    <a:pt x="6549" y="0"/>
                    <a:pt x="5906" y="0"/>
                  </a:cubicBezTo>
                  <a:cubicBezTo>
                    <a:pt x="5263" y="0"/>
                    <a:pt x="4716" y="453"/>
                    <a:pt x="4573" y="1048"/>
                  </a:cubicBezTo>
                  <a:lnTo>
                    <a:pt x="2739" y="1048"/>
                  </a:lnTo>
                  <a:cubicBezTo>
                    <a:pt x="2572" y="453"/>
                    <a:pt x="2025" y="0"/>
                    <a:pt x="1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8"/>
            <p:cNvSpPr/>
            <p:nvPr/>
          </p:nvSpPr>
          <p:spPr>
            <a:xfrm>
              <a:off x="3453684" y="1759565"/>
              <a:ext cx="92758" cy="92758"/>
            </a:xfrm>
            <a:custGeom>
              <a:avLst/>
              <a:gdLst/>
              <a:ahLst/>
              <a:cxnLst/>
              <a:rect l="l" t="t" r="r" b="b"/>
              <a:pathLst>
                <a:path w="2787" h="2787" extrusionOk="0">
                  <a:moveTo>
                    <a:pt x="1048" y="0"/>
                  </a:moveTo>
                  <a:lnTo>
                    <a:pt x="1048" y="1048"/>
                  </a:lnTo>
                  <a:lnTo>
                    <a:pt x="0" y="1048"/>
                  </a:lnTo>
                  <a:lnTo>
                    <a:pt x="0" y="1739"/>
                  </a:lnTo>
                  <a:lnTo>
                    <a:pt x="1048" y="1739"/>
                  </a:lnTo>
                  <a:lnTo>
                    <a:pt x="1048" y="2786"/>
                  </a:lnTo>
                  <a:lnTo>
                    <a:pt x="1739" y="2786"/>
                  </a:lnTo>
                  <a:lnTo>
                    <a:pt x="1739" y="1739"/>
                  </a:lnTo>
                  <a:lnTo>
                    <a:pt x="2786" y="1739"/>
                  </a:lnTo>
                  <a:lnTo>
                    <a:pt x="2786" y="1048"/>
                  </a:lnTo>
                  <a:lnTo>
                    <a:pt x="1739" y="1048"/>
                  </a:lnTo>
                  <a:lnTo>
                    <a:pt x="1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1" name="Google Shape;1521;p68"/>
          <p:cNvGrpSpPr/>
          <p:nvPr/>
        </p:nvGrpSpPr>
        <p:grpSpPr>
          <a:xfrm>
            <a:off x="4812456" y="1597073"/>
            <a:ext cx="255277" cy="394745"/>
            <a:chOff x="4812456" y="1597073"/>
            <a:chExt cx="255277" cy="394745"/>
          </a:xfrm>
        </p:grpSpPr>
        <p:sp>
          <p:nvSpPr>
            <p:cNvPr id="1522" name="Google Shape;1522;p68"/>
            <p:cNvSpPr/>
            <p:nvPr/>
          </p:nvSpPr>
          <p:spPr>
            <a:xfrm>
              <a:off x="4812456" y="1666803"/>
              <a:ext cx="255277" cy="256042"/>
            </a:xfrm>
            <a:custGeom>
              <a:avLst/>
              <a:gdLst/>
              <a:ahLst/>
              <a:cxnLst/>
              <a:rect l="l" t="t" r="r" b="b"/>
              <a:pathLst>
                <a:path w="7670" h="7693" extrusionOk="0">
                  <a:moveTo>
                    <a:pt x="4192" y="2811"/>
                  </a:moveTo>
                  <a:lnTo>
                    <a:pt x="4192" y="3502"/>
                  </a:lnTo>
                  <a:lnTo>
                    <a:pt x="4883" y="3502"/>
                  </a:lnTo>
                  <a:lnTo>
                    <a:pt x="4883" y="4192"/>
                  </a:lnTo>
                  <a:lnTo>
                    <a:pt x="4192" y="4192"/>
                  </a:lnTo>
                  <a:lnTo>
                    <a:pt x="4192" y="4883"/>
                  </a:lnTo>
                  <a:lnTo>
                    <a:pt x="3502" y="4883"/>
                  </a:lnTo>
                  <a:lnTo>
                    <a:pt x="3502" y="4192"/>
                  </a:lnTo>
                  <a:lnTo>
                    <a:pt x="2787" y="4192"/>
                  </a:lnTo>
                  <a:lnTo>
                    <a:pt x="2787" y="3502"/>
                  </a:lnTo>
                  <a:lnTo>
                    <a:pt x="3502" y="3502"/>
                  </a:lnTo>
                  <a:lnTo>
                    <a:pt x="3502" y="2811"/>
                  </a:lnTo>
                  <a:close/>
                  <a:moveTo>
                    <a:pt x="1930" y="1"/>
                  </a:moveTo>
                  <a:lnTo>
                    <a:pt x="1739" y="715"/>
                  </a:lnTo>
                  <a:lnTo>
                    <a:pt x="691" y="715"/>
                  </a:lnTo>
                  <a:lnTo>
                    <a:pt x="691" y="1763"/>
                  </a:lnTo>
                  <a:lnTo>
                    <a:pt x="1" y="1763"/>
                  </a:lnTo>
                  <a:lnTo>
                    <a:pt x="1" y="2454"/>
                  </a:lnTo>
                  <a:lnTo>
                    <a:pt x="691" y="2454"/>
                  </a:lnTo>
                  <a:lnTo>
                    <a:pt x="691" y="5240"/>
                  </a:lnTo>
                  <a:lnTo>
                    <a:pt x="1" y="5240"/>
                  </a:lnTo>
                  <a:lnTo>
                    <a:pt x="1" y="5931"/>
                  </a:lnTo>
                  <a:lnTo>
                    <a:pt x="691" y="5931"/>
                  </a:lnTo>
                  <a:lnTo>
                    <a:pt x="691" y="6978"/>
                  </a:lnTo>
                  <a:lnTo>
                    <a:pt x="1763" y="6978"/>
                  </a:lnTo>
                  <a:lnTo>
                    <a:pt x="1930" y="7693"/>
                  </a:lnTo>
                  <a:lnTo>
                    <a:pt x="5764" y="7693"/>
                  </a:lnTo>
                  <a:lnTo>
                    <a:pt x="5931" y="6978"/>
                  </a:lnTo>
                  <a:lnTo>
                    <a:pt x="6978" y="6978"/>
                  </a:lnTo>
                  <a:lnTo>
                    <a:pt x="6978" y="5931"/>
                  </a:lnTo>
                  <a:lnTo>
                    <a:pt x="7669" y="5931"/>
                  </a:lnTo>
                  <a:lnTo>
                    <a:pt x="7669" y="5240"/>
                  </a:lnTo>
                  <a:lnTo>
                    <a:pt x="6978" y="5240"/>
                  </a:lnTo>
                  <a:lnTo>
                    <a:pt x="6978" y="2454"/>
                  </a:lnTo>
                  <a:lnTo>
                    <a:pt x="7669" y="2454"/>
                  </a:lnTo>
                  <a:lnTo>
                    <a:pt x="7669" y="1763"/>
                  </a:lnTo>
                  <a:lnTo>
                    <a:pt x="6978" y="1763"/>
                  </a:lnTo>
                  <a:lnTo>
                    <a:pt x="6978" y="715"/>
                  </a:lnTo>
                  <a:lnTo>
                    <a:pt x="5931" y="715"/>
                  </a:lnTo>
                  <a:lnTo>
                    <a:pt x="57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8"/>
            <p:cNvSpPr/>
            <p:nvPr/>
          </p:nvSpPr>
          <p:spPr>
            <a:xfrm>
              <a:off x="4882219" y="1945821"/>
              <a:ext cx="115757" cy="45996"/>
            </a:xfrm>
            <a:custGeom>
              <a:avLst/>
              <a:gdLst/>
              <a:ahLst/>
              <a:cxnLst/>
              <a:rect l="l" t="t" r="r" b="b"/>
              <a:pathLst>
                <a:path w="3478" h="1382" extrusionOk="0">
                  <a:moveTo>
                    <a:pt x="0" y="0"/>
                  </a:moveTo>
                  <a:lnTo>
                    <a:pt x="358" y="1382"/>
                  </a:lnTo>
                  <a:lnTo>
                    <a:pt x="3144" y="1382"/>
                  </a:lnTo>
                  <a:lnTo>
                    <a:pt x="34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8"/>
            <p:cNvSpPr/>
            <p:nvPr/>
          </p:nvSpPr>
          <p:spPr>
            <a:xfrm>
              <a:off x="4882219" y="1597073"/>
              <a:ext cx="116555" cy="46795"/>
            </a:xfrm>
            <a:custGeom>
              <a:avLst/>
              <a:gdLst/>
              <a:ahLst/>
              <a:cxnLst/>
              <a:rect l="l" t="t" r="r" b="b"/>
              <a:pathLst>
                <a:path w="3502" h="1406" extrusionOk="0">
                  <a:moveTo>
                    <a:pt x="358" y="0"/>
                  </a:moveTo>
                  <a:lnTo>
                    <a:pt x="0" y="1405"/>
                  </a:lnTo>
                  <a:lnTo>
                    <a:pt x="3501" y="1405"/>
                  </a:lnTo>
                  <a:lnTo>
                    <a:pt x="31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5" name="Google Shape;1525;p68"/>
          <p:cNvGrpSpPr/>
          <p:nvPr/>
        </p:nvGrpSpPr>
        <p:grpSpPr>
          <a:xfrm>
            <a:off x="5557661" y="1597073"/>
            <a:ext cx="255244" cy="394735"/>
            <a:chOff x="5557661" y="1597073"/>
            <a:chExt cx="255244" cy="394735"/>
          </a:xfrm>
        </p:grpSpPr>
        <p:sp>
          <p:nvSpPr>
            <p:cNvPr id="1526" name="Google Shape;1526;p68"/>
            <p:cNvSpPr/>
            <p:nvPr/>
          </p:nvSpPr>
          <p:spPr>
            <a:xfrm>
              <a:off x="5561622" y="1701684"/>
              <a:ext cx="251283" cy="290124"/>
            </a:xfrm>
            <a:custGeom>
              <a:avLst/>
              <a:gdLst/>
              <a:ahLst/>
              <a:cxnLst/>
              <a:rect l="l" t="t" r="r" b="b"/>
              <a:pathLst>
                <a:path w="7550" h="8717" extrusionOk="0">
                  <a:moveTo>
                    <a:pt x="2668" y="1"/>
                  </a:moveTo>
                  <a:cubicBezTo>
                    <a:pt x="2286" y="1"/>
                    <a:pt x="1977" y="310"/>
                    <a:pt x="1977" y="691"/>
                  </a:cubicBezTo>
                  <a:lnTo>
                    <a:pt x="1977" y="3144"/>
                  </a:lnTo>
                  <a:lnTo>
                    <a:pt x="1977" y="4883"/>
                  </a:lnTo>
                  <a:lnTo>
                    <a:pt x="1929" y="4883"/>
                  </a:lnTo>
                  <a:lnTo>
                    <a:pt x="1286" y="4001"/>
                  </a:lnTo>
                  <a:cubicBezTo>
                    <a:pt x="1167" y="3823"/>
                    <a:pt x="965" y="3728"/>
                    <a:pt x="755" y="3728"/>
                  </a:cubicBezTo>
                  <a:cubicBezTo>
                    <a:pt x="628" y="3728"/>
                    <a:pt x="498" y="3763"/>
                    <a:pt x="381" y="3835"/>
                  </a:cubicBezTo>
                  <a:cubicBezTo>
                    <a:pt x="96" y="4025"/>
                    <a:pt x="0" y="4406"/>
                    <a:pt x="143" y="4716"/>
                  </a:cubicBezTo>
                  <a:lnTo>
                    <a:pt x="1691" y="8121"/>
                  </a:lnTo>
                  <a:cubicBezTo>
                    <a:pt x="1858" y="8479"/>
                    <a:pt x="2215" y="8717"/>
                    <a:pt x="2620" y="8717"/>
                  </a:cubicBezTo>
                  <a:lnTo>
                    <a:pt x="6502" y="8717"/>
                  </a:lnTo>
                  <a:cubicBezTo>
                    <a:pt x="7073" y="8717"/>
                    <a:pt x="7549" y="8240"/>
                    <a:pt x="7549" y="7669"/>
                  </a:cubicBezTo>
                  <a:lnTo>
                    <a:pt x="7549" y="4192"/>
                  </a:lnTo>
                  <a:lnTo>
                    <a:pt x="7549" y="3835"/>
                  </a:lnTo>
                  <a:cubicBezTo>
                    <a:pt x="7549" y="3454"/>
                    <a:pt x="7240" y="3144"/>
                    <a:pt x="6859" y="3144"/>
                  </a:cubicBezTo>
                  <a:cubicBezTo>
                    <a:pt x="6478" y="3144"/>
                    <a:pt x="6144" y="3454"/>
                    <a:pt x="6144" y="3835"/>
                  </a:cubicBezTo>
                  <a:cubicBezTo>
                    <a:pt x="6144" y="3454"/>
                    <a:pt x="5835" y="3144"/>
                    <a:pt x="5454" y="3144"/>
                  </a:cubicBezTo>
                  <a:cubicBezTo>
                    <a:pt x="5073" y="3144"/>
                    <a:pt x="4763" y="3454"/>
                    <a:pt x="4763" y="3835"/>
                  </a:cubicBezTo>
                  <a:cubicBezTo>
                    <a:pt x="4763" y="3454"/>
                    <a:pt x="4454" y="3144"/>
                    <a:pt x="4073" y="3144"/>
                  </a:cubicBezTo>
                  <a:cubicBezTo>
                    <a:pt x="3668" y="3144"/>
                    <a:pt x="3358" y="3454"/>
                    <a:pt x="3358" y="3835"/>
                  </a:cubicBezTo>
                  <a:lnTo>
                    <a:pt x="3358" y="691"/>
                  </a:lnTo>
                  <a:cubicBezTo>
                    <a:pt x="3358" y="310"/>
                    <a:pt x="3049" y="1"/>
                    <a:pt x="26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8"/>
            <p:cNvSpPr/>
            <p:nvPr/>
          </p:nvSpPr>
          <p:spPr>
            <a:xfrm>
              <a:off x="5557661" y="1597073"/>
              <a:ext cx="185483" cy="173602"/>
            </a:xfrm>
            <a:custGeom>
              <a:avLst/>
              <a:gdLst/>
              <a:ahLst/>
              <a:cxnLst/>
              <a:rect l="l" t="t" r="r" b="b"/>
              <a:pathLst>
                <a:path w="5573" h="5216" extrusionOk="0">
                  <a:moveTo>
                    <a:pt x="2787" y="0"/>
                  </a:moveTo>
                  <a:cubicBezTo>
                    <a:pt x="1262" y="0"/>
                    <a:pt x="0" y="1262"/>
                    <a:pt x="0" y="2786"/>
                  </a:cubicBezTo>
                  <a:cubicBezTo>
                    <a:pt x="0" y="3406"/>
                    <a:pt x="191" y="3977"/>
                    <a:pt x="572" y="4477"/>
                  </a:cubicBezTo>
                  <a:cubicBezTo>
                    <a:pt x="786" y="4763"/>
                    <a:pt x="1072" y="5025"/>
                    <a:pt x="1405" y="5215"/>
                  </a:cubicBezTo>
                  <a:lnTo>
                    <a:pt x="1405" y="4358"/>
                  </a:lnTo>
                  <a:cubicBezTo>
                    <a:pt x="953" y="3953"/>
                    <a:pt x="691" y="3406"/>
                    <a:pt x="691" y="2786"/>
                  </a:cubicBezTo>
                  <a:cubicBezTo>
                    <a:pt x="691" y="1643"/>
                    <a:pt x="1643" y="715"/>
                    <a:pt x="2787" y="715"/>
                  </a:cubicBezTo>
                  <a:cubicBezTo>
                    <a:pt x="3953" y="715"/>
                    <a:pt x="4882" y="1643"/>
                    <a:pt x="4882" y="2786"/>
                  </a:cubicBezTo>
                  <a:cubicBezTo>
                    <a:pt x="4882" y="3406"/>
                    <a:pt x="4620" y="3953"/>
                    <a:pt x="4192" y="4358"/>
                  </a:cubicBezTo>
                  <a:lnTo>
                    <a:pt x="4192" y="5215"/>
                  </a:lnTo>
                  <a:cubicBezTo>
                    <a:pt x="4501" y="5025"/>
                    <a:pt x="4787" y="4763"/>
                    <a:pt x="5001" y="4477"/>
                  </a:cubicBezTo>
                  <a:cubicBezTo>
                    <a:pt x="5382" y="3977"/>
                    <a:pt x="5573" y="3406"/>
                    <a:pt x="5573" y="2786"/>
                  </a:cubicBezTo>
                  <a:cubicBezTo>
                    <a:pt x="5573" y="1262"/>
                    <a:pt x="4334" y="0"/>
                    <a:pt x="27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8"/>
            <p:cNvSpPr/>
            <p:nvPr/>
          </p:nvSpPr>
          <p:spPr>
            <a:xfrm>
              <a:off x="5603626" y="1643837"/>
              <a:ext cx="93557" cy="63436"/>
            </a:xfrm>
            <a:custGeom>
              <a:avLst/>
              <a:gdLst/>
              <a:ahLst/>
              <a:cxnLst/>
              <a:rect l="l" t="t" r="r" b="b"/>
              <a:pathLst>
                <a:path w="2811" h="1906" extrusionOk="0">
                  <a:moveTo>
                    <a:pt x="1406" y="0"/>
                  </a:moveTo>
                  <a:cubicBezTo>
                    <a:pt x="667" y="0"/>
                    <a:pt x="48" y="572"/>
                    <a:pt x="24" y="1310"/>
                  </a:cubicBezTo>
                  <a:cubicBezTo>
                    <a:pt x="0" y="1524"/>
                    <a:pt x="48" y="1715"/>
                    <a:pt x="120" y="1905"/>
                  </a:cubicBezTo>
                  <a:cubicBezTo>
                    <a:pt x="239" y="1620"/>
                    <a:pt x="453" y="1381"/>
                    <a:pt x="739" y="1215"/>
                  </a:cubicBezTo>
                  <a:cubicBezTo>
                    <a:pt x="810" y="929"/>
                    <a:pt x="1096" y="691"/>
                    <a:pt x="1406" y="691"/>
                  </a:cubicBezTo>
                  <a:cubicBezTo>
                    <a:pt x="1596" y="691"/>
                    <a:pt x="1763" y="762"/>
                    <a:pt x="1906" y="905"/>
                  </a:cubicBezTo>
                  <a:cubicBezTo>
                    <a:pt x="2001" y="977"/>
                    <a:pt x="2049" y="1096"/>
                    <a:pt x="2072" y="1215"/>
                  </a:cubicBezTo>
                  <a:cubicBezTo>
                    <a:pt x="2358" y="1381"/>
                    <a:pt x="2572" y="1620"/>
                    <a:pt x="2691" y="1905"/>
                  </a:cubicBezTo>
                  <a:cubicBezTo>
                    <a:pt x="2763" y="1739"/>
                    <a:pt x="2811" y="1572"/>
                    <a:pt x="2811" y="1381"/>
                  </a:cubicBezTo>
                  <a:cubicBezTo>
                    <a:pt x="2811" y="1024"/>
                    <a:pt x="2668" y="667"/>
                    <a:pt x="2382" y="405"/>
                  </a:cubicBezTo>
                  <a:cubicBezTo>
                    <a:pt x="2120" y="143"/>
                    <a:pt x="1787" y="0"/>
                    <a:pt x="14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9" name="Google Shape;1529;p68"/>
          <p:cNvGrpSpPr/>
          <p:nvPr/>
        </p:nvGrpSpPr>
        <p:grpSpPr>
          <a:xfrm>
            <a:off x="6958471" y="1654920"/>
            <a:ext cx="393932" cy="279048"/>
            <a:chOff x="6958471" y="1654920"/>
            <a:chExt cx="393932" cy="279048"/>
          </a:xfrm>
        </p:grpSpPr>
        <p:sp>
          <p:nvSpPr>
            <p:cNvPr id="1530" name="Google Shape;1530;p68"/>
            <p:cNvSpPr/>
            <p:nvPr/>
          </p:nvSpPr>
          <p:spPr>
            <a:xfrm>
              <a:off x="7178810" y="1724683"/>
              <a:ext cx="23031" cy="22998"/>
            </a:xfrm>
            <a:custGeom>
              <a:avLst/>
              <a:gdLst/>
              <a:ahLst/>
              <a:cxnLst/>
              <a:rect l="l" t="t" r="r" b="b"/>
              <a:pathLst>
                <a:path w="692" h="691" extrusionOk="0">
                  <a:moveTo>
                    <a:pt x="334" y="0"/>
                  </a:moveTo>
                  <a:cubicBezTo>
                    <a:pt x="143" y="0"/>
                    <a:pt x="0" y="167"/>
                    <a:pt x="0" y="357"/>
                  </a:cubicBezTo>
                  <a:cubicBezTo>
                    <a:pt x="0" y="548"/>
                    <a:pt x="143" y="691"/>
                    <a:pt x="334" y="691"/>
                  </a:cubicBezTo>
                  <a:cubicBezTo>
                    <a:pt x="524" y="691"/>
                    <a:pt x="691" y="548"/>
                    <a:pt x="691" y="357"/>
                  </a:cubicBezTo>
                  <a:cubicBezTo>
                    <a:pt x="691" y="167"/>
                    <a:pt x="524"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8"/>
            <p:cNvSpPr/>
            <p:nvPr/>
          </p:nvSpPr>
          <p:spPr>
            <a:xfrm>
              <a:off x="7271539" y="1724683"/>
              <a:ext cx="23031" cy="22998"/>
            </a:xfrm>
            <a:custGeom>
              <a:avLst/>
              <a:gdLst/>
              <a:ahLst/>
              <a:cxnLst/>
              <a:rect l="l" t="t" r="r" b="b"/>
              <a:pathLst>
                <a:path w="692" h="691" extrusionOk="0">
                  <a:moveTo>
                    <a:pt x="334" y="0"/>
                  </a:moveTo>
                  <a:cubicBezTo>
                    <a:pt x="144" y="0"/>
                    <a:pt x="1" y="167"/>
                    <a:pt x="1" y="357"/>
                  </a:cubicBezTo>
                  <a:cubicBezTo>
                    <a:pt x="1" y="548"/>
                    <a:pt x="144" y="691"/>
                    <a:pt x="334" y="691"/>
                  </a:cubicBezTo>
                  <a:cubicBezTo>
                    <a:pt x="525" y="691"/>
                    <a:pt x="691" y="548"/>
                    <a:pt x="691" y="357"/>
                  </a:cubicBezTo>
                  <a:cubicBezTo>
                    <a:pt x="691" y="167"/>
                    <a:pt x="525"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8"/>
            <p:cNvSpPr/>
            <p:nvPr/>
          </p:nvSpPr>
          <p:spPr>
            <a:xfrm>
              <a:off x="7028201" y="1724683"/>
              <a:ext cx="23031" cy="22998"/>
            </a:xfrm>
            <a:custGeom>
              <a:avLst/>
              <a:gdLst/>
              <a:ahLst/>
              <a:cxnLst/>
              <a:rect l="l" t="t" r="r" b="b"/>
              <a:pathLst>
                <a:path w="692" h="691" extrusionOk="0">
                  <a:moveTo>
                    <a:pt x="334" y="0"/>
                  </a:moveTo>
                  <a:cubicBezTo>
                    <a:pt x="144" y="0"/>
                    <a:pt x="1" y="167"/>
                    <a:pt x="1" y="357"/>
                  </a:cubicBezTo>
                  <a:cubicBezTo>
                    <a:pt x="1" y="548"/>
                    <a:pt x="144" y="691"/>
                    <a:pt x="334" y="691"/>
                  </a:cubicBezTo>
                  <a:cubicBezTo>
                    <a:pt x="525" y="691"/>
                    <a:pt x="691" y="548"/>
                    <a:pt x="691" y="357"/>
                  </a:cubicBezTo>
                  <a:cubicBezTo>
                    <a:pt x="691" y="167"/>
                    <a:pt x="525"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8"/>
            <p:cNvSpPr/>
            <p:nvPr/>
          </p:nvSpPr>
          <p:spPr>
            <a:xfrm>
              <a:off x="6958471" y="1654920"/>
              <a:ext cx="393932" cy="162518"/>
            </a:xfrm>
            <a:custGeom>
              <a:avLst/>
              <a:gdLst/>
              <a:ahLst/>
              <a:cxnLst/>
              <a:rect l="l" t="t" r="r" b="b"/>
              <a:pathLst>
                <a:path w="11836" h="4883" extrusionOk="0">
                  <a:moveTo>
                    <a:pt x="4882" y="2096"/>
                  </a:moveTo>
                  <a:lnTo>
                    <a:pt x="4882" y="2787"/>
                  </a:lnTo>
                  <a:lnTo>
                    <a:pt x="4168" y="2787"/>
                  </a:lnTo>
                  <a:lnTo>
                    <a:pt x="4168" y="2096"/>
                  </a:lnTo>
                  <a:close/>
                  <a:moveTo>
                    <a:pt x="2429" y="1406"/>
                  </a:moveTo>
                  <a:cubicBezTo>
                    <a:pt x="3001" y="1406"/>
                    <a:pt x="3477" y="1882"/>
                    <a:pt x="3477" y="2453"/>
                  </a:cubicBezTo>
                  <a:cubicBezTo>
                    <a:pt x="3477" y="3025"/>
                    <a:pt x="3001" y="3501"/>
                    <a:pt x="2429" y="3501"/>
                  </a:cubicBezTo>
                  <a:cubicBezTo>
                    <a:pt x="1858" y="3501"/>
                    <a:pt x="1381" y="3025"/>
                    <a:pt x="1381" y="2453"/>
                  </a:cubicBezTo>
                  <a:cubicBezTo>
                    <a:pt x="1381" y="1882"/>
                    <a:pt x="1858" y="1406"/>
                    <a:pt x="2429" y="1406"/>
                  </a:cubicBezTo>
                  <a:close/>
                  <a:moveTo>
                    <a:pt x="6954" y="1406"/>
                  </a:moveTo>
                  <a:cubicBezTo>
                    <a:pt x="7549" y="1406"/>
                    <a:pt x="8002" y="1882"/>
                    <a:pt x="8002" y="2453"/>
                  </a:cubicBezTo>
                  <a:cubicBezTo>
                    <a:pt x="8002" y="3025"/>
                    <a:pt x="7549" y="3501"/>
                    <a:pt x="6954" y="3501"/>
                  </a:cubicBezTo>
                  <a:cubicBezTo>
                    <a:pt x="6382" y="3501"/>
                    <a:pt x="5930" y="3025"/>
                    <a:pt x="5930" y="2453"/>
                  </a:cubicBezTo>
                  <a:cubicBezTo>
                    <a:pt x="5930" y="1882"/>
                    <a:pt x="6382" y="1406"/>
                    <a:pt x="6954" y="1406"/>
                  </a:cubicBezTo>
                  <a:close/>
                  <a:moveTo>
                    <a:pt x="9740" y="1406"/>
                  </a:moveTo>
                  <a:cubicBezTo>
                    <a:pt x="10336" y="1406"/>
                    <a:pt x="10788" y="1882"/>
                    <a:pt x="10788" y="2453"/>
                  </a:cubicBezTo>
                  <a:cubicBezTo>
                    <a:pt x="10788" y="3025"/>
                    <a:pt x="10336" y="3501"/>
                    <a:pt x="9740" y="3501"/>
                  </a:cubicBezTo>
                  <a:cubicBezTo>
                    <a:pt x="9169" y="3501"/>
                    <a:pt x="8716" y="3025"/>
                    <a:pt x="8716" y="2453"/>
                  </a:cubicBezTo>
                  <a:cubicBezTo>
                    <a:pt x="8716" y="1882"/>
                    <a:pt x="9169" y="1406"/>
                    <a:pt x="9740" y="1406"/>
                  </a:cubicBezTo>
                  <a:close/>
                  <a:moveTo>
                    <a:pt x="0" y="1"/>
                  </a:moveTo>
                  <a:lnTo>
                    <a:pt x="0" y="4883"/>
                  </a:lnTo>
                  <a:lnTo>
                    <a:pt x="11836" y="4883"/>
                  </a:lnTo>
                  <a:lnTo>
                    <a:pt x="118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8"/>
            <p:cNvSpPr/>
            <p:nvPr/>
          </p:nvSpPr>
          <p:spPr>
            <a:xfrm>
              <a:off x="7074166" y="1841177"/>
              <a:ext cx="162518" cy="92792"/>
            </a:xfrm>
            <a:custGeom>
              <a:avLst/>
              <a:gdLst/>
              <a:ahLst/>
              <a:cxnLst/>
              <a:rect l="l" t="t" r="r" b="b"/>
              <a:pathLst>
                <a:path w="4883" h="2788" extrusionOk="0">
                  <a:moveTo>
                    <a:pt x="1406" y="1"/>
                  </a:moveTo>
                  <a:lnTo>
                    <a:pt x="1406" y="2073"/>
                  </a:lnTo>
                  <a:lnTo>
                    <a:pt x="1" y="2073"/>
                  </a:lnTo>
                  <a:lnTo>
                    <a:pt x="1" y="2787"/>
                  </a:lnTo>
                  <a:lnTo>
                    <a:pt x="4883" y="2787"/>
                  </a:lnTo>
                  <a:lnTo>
                    <a:pt x="4883" y="2073"/>
                  </a:lnTo>
                  <a:lnTo>
                    <a:pt x="3478" y="2073"/>
                  </a:lnTo>
                  <a:lnTo>
                    <a:pt x="34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5" name="Google Shape;1535;p68"/>
          <p:cNvGrpSpPr/>
          <p:nvPr/>
        </p:nvGrpSpPr>
        <p:grpSpPr>
          <a:xfrm>
            <a:off x="6218026" y="1608955"/>
            <a:ext cx="394779" cy="370979"/>
            <a:chOff x="6218026" y="1608955"/>
            <a:chExt cx="394779" cy="370979"/>
          </a:xfrm>
        </p:grpSpPr>
        <p:sp>
          <p:nvSpPr>
            <p:cNvPr id="1536" name="Google Shape;1536;p68"/>
            <p:cNvSpPr/>
            <p:nvPr/>
          </p:nvSpPr>
          <p:spPr>
            <a:xfrm>
              <a:off x="6264790" y="1899057"/>
              <a:ext cx="301240" cy="80876"/>
            </a:xfrm>
            <a:custGeom>
              <a:avLst/>
              <a:gdLst/>
              <a:ahLst/>
              <a:cxnLst/>
              <a:rect l="l" t="t" r="r" b="b"/>
              <a:pathLst>
                <a:path w="9051" h="2430" extrusionOk="0">
                  <a:moveTo>
                    <a:pt x="1" y="0"/>
                  </a:moveTo>
                  <a:lnTo>
                    <a:pt x="1" y="2429"/>
                  </a:lnTo>
                  <a:lnTo>
                    <a:pt x="3835" y="2429"/>
                  </a:lnTo>
                  <a:lnTo>
                    <a:pt x="3835" y="2072"/>
                  </a:lnTo>
                  <a:cubicBezTo>
                    <a:pt x="3835" y="1691"/>
                    <a:pt x="4144" y="1382"/>
                    <a:pt x="4525" y="1382"/>
                  </a:cubicBezTo>
                  <a:cubicBezTo>
                    <a:pt x="4906" y="1382"/>
                    <a:pt x="5216" y="1691"/>
                    <a:pt x="5216" y="2072"/>
                  </a:cubicBezTo>
                  <a:lnTo>
                    <a:pt x="5216" y="2429"/>
                  </a:lnTo>
                  <a:lnTo>
                    <a:pt x="9050" y="2429"/>
                  </a:lnTo>
                  <a:lnTo>
                    <a:pt x="90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8"/>
            <p:cNvSpPr/>
            <p:nvPr/>
          </p:nvSpPr>
          <p:spPr>
            <a:xfrm>
              <a:off x="6264790" y="1782531"/>
              <a:ext cx="301240" cy="46795"/>
            </a:xfrm>
            <a:custGeom>
              <a:avLst/>
              <a:gdLst/>
              <a:ahLst/>
              <a:cxnLst/>
              <a:rect l="l" t="t" r="r" b="b"/>
              <a:pathLst>
                <a:path w="9051" h="1406" extrusionOk="0">
                  <a:moveTo>
                    <a:pt x="1" y="1"/>
                  </a:moveTo>
                  <a:lnTo>
                    <a:pt x="1" y="1406"/>
                  </a:lnTo>
                  <a:lnTo>
                    <a:pt x="9050" y="1406"/>
                  </a:lnTo>
                  <a:lnTo>
                    <a:pt x="90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8"/>
            <p:cNvSpPr/>
            <p:nvPr/>
          </p:nvSpPr>
          <p:spPr>
            <a:xfrm>
              <a:off x="6264790" y="1852294"/>
              <a:ext cx="301240" cy="22998"/>
            </a:xfrm>
            <a:custGeom>
              <a:avLst/>
              <a:gdLst/>
              <a:ahLst/>
              <a:cxnLst/>
              <a:rect l="l" t="t" r="r" b="b"/>
              <a:pathLst>
                <a:path w="9051" h="691" extrusionOk="0">
                  <a:moveTo>
                    <a:pt x="1" y="0"/>
                  </a:moveTo>
                  <a:lnTo>
                    <a:pt x="1" y="691"/>
                  </a:lnTo>
                  <a:lnTo>
                    <a:pt x="9050" y="691"/>
                  </a:lnTo>
                  <a:lnTo>
                    <a:pt x="90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8"/>
            <p:cNvSpPr/>
            <p:nvPr/>
          </p:nvSpPr>
          <p:spPr>
            <a:xfrm>
              <a:off x="6308391" y="1608955"/>
              <a:ext cx="214040" cy="60275"/>
            </a:xfrm>
            <a:custGeom>
              <a:avLst/>
              <a:gdLst/>
              <a:ahLst/>
              <a:cxnLst/>
              <a:rect l="l" t="t" r="r" b="b"/>
              <a:pathLst>
                <a:path w="6431" h="1811" extrusionOk="0">
                  <a:moveTo>
                    <a:pt x="3215" y="0"/>
                  </a:moveTo>
                  <a:cubicBezTo>
                    <a:pt x="2001" y="0"/>
                    <a:pt x="858" y="477"/>
                    <a:pt x="0" y="1334"/>
                  </a:cubicBezTo>
                  <a:lnTo>
                    <a:pt x="500" y="1810"/>
                  </a:lnTo>
                  <a:cubicBezTo>
                    <a:pt x="1215" y="1096"/>
                    <a:pt x="2191" y="691"/>
                    <a:pt x="3215" y="691"/>
                  </a:cubicBezTo>
                  <a:cubicBezTo>
                    <a:pt x="4239" y="691"/>
                    <a:pt x="5216" y="1096"/>
                    <a:pt x="5930" y="1810"/>
                  </a:cubicBezTo>
                  <a:lnTo>
                    <a:pt x="6430" y="1334"/>
                  </a:lnTo>
                  <a:cubicBezTo>
                    <a:pt x="5573" y="477"/>
                    <a:pt x="4430" y="0"/>
                    <a:pt x="3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8"/>
            <p:cNvSpPr/>
            <p:nvPr/>
          </p:nvSpPr>
          <p:spPr>
            <a:xfrm>
              <a:off x="6351993" y="1670763"/>
              <a:ext cx="126840" cy="42069"/>
            </a:xfrm>
            <a:custGeom>
              <a:avLst/>
              <a:gdLst/>
              <a:ahLst/>
              <a:cxnLst/>
              <a:rect l="l" t="t" r="r" b="b"/>
              <a:pathLst>
                <a:path w="3811" h="1264" extrusionOk="0">
                  <a:moveTo>
                    <a:pt x="1905" y="1"/>
                  </a:moveTo>
                  <a:cubicBezTo>
                    <a:pt x="1215" y="1"/>
                    <a:pt x="524" y="263"/>
                    <a:pt x="0" y="787"/>
                  </a:cubicBezTo>
                  <a:lnTo>
                    <a:pt x="500" y="1263"/>
                  </a:lnTo>
                  <a:cubicBezTo>
                    <a:pt x="893" y="882"/>
                    <a:pt x="1399" y="691"/>
                    <a:pt x="1905" y="691"/>
                  </a:cubicBezTo>
                  <a:cubicBezTo>
                    <a:pt x="2411" y="691"/>
                    <a:pt x="2917" y="882"/>
                    <a:pt x="3310" y="1263"/>
                  </a:cubicBezTo>
                  <a:lnTo>
                    <a:pt x="3810" y="787"/>
                  </a:lnTo>
                  <a:cubicBezTo>
                    <a:pt x="3287" y="263"/>
                    <a:pt x="2596" y="1"/>
                    <a:pt x="19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8"/>
            <p:cNvSpPr/>
            <p:nvPr/>
          </p:nvSpPr>
          <p:spPr>
            <a:xfrm>
              <a:off x="6386841" y="1731007"/>
              <a:ext cx="57113" cy="27791"/>
            </a:xfrm>
            <a:custGeom>
              <a:avLst/>
              <a:gdLst/>
              <a:ahLst/>
              <a:cxnLst/>
              <a:rect l="l" t="t" r="r" b="b"/>
              <a:pathLst>
                <a:path w="1716" h="835" extrusionOk="0">
                  <a:moveTo>
                    <a:pt x="858" y="1"/>
                  </a:moveTo>
                  <a:cubicBezTo>
                    <a:pt x="549" y="1"/>
                    <a:pt x="239" y="120"/>
                    <a:pt x="1" y="358"/>
                  </a:cubicBezTo>
                  <a:lnTo>
                    <a:pt x="501" y="834"/>
                  </a:lnTo>
                  <a:cubicBezTo>
                    <a:pt x="596" y="739"/>
                    <a:pt x="715" y="691"/>
                    <a:pt x="858" y="691"/>
                  </a:cubicBezTo>
                  <a:cubicBezTo>
                    <a:pt x="1001" y="691"/>
                    <a:pt x="1120" y="739"/>
                    <a:pt x="1216" y="834"/>
                  </a:cubicBezTo>
                  <a:lnTo>
                    <a:pt x="1716" y="358"/>
                  </a:lnTo>
                  <a:cubicBezTo>
                    <a:pt x="1477" y="120"/>
                    <a:pt x="1168" y="1"/>
                    <a:pt x="8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8"/>
            <p:cNvSpPr/>
            <p:nvPr/>
          </p:nvSpPr>
          <p:spPr>
            <a:xfrm>
              <a:off x="6588974" y="1806329"/>
              <a:ext cx="23830" cy="138721"/>
            </a:xfrm>
            <a:custGeom>
              <a:avLst/>
              <a:gdLst/>
              <a:ahLst/>
              <a:cxnLst/>
              <a:rect l="l" t="t" r="r" b="b"/>
              <a:pathLst>
                <a:path w="716" h="4168" extrusionOk="0">
                  <a:moveTo>
                    <a:pt x="1" y="0"/>
                  </a:moveTo>
                  <a:lnTo>
                    <a:pt x="1" y="691"/>
                  </a:lnTo>
                  <a:lnTo>
                    <a:pt x="1" y="3477"/>
                  </a:lnTo>
                  <a:lnTo>
                    <a:pt x="1" y="4168"/>
                  </a:lnTo>
                  <a:lnTo>
                    <a:pt x="715" y="4168"/>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8"/>
            <p:cNvSpPr/>
            <p:nvPr/>
          </p:nvSpPr>
          <p:spPr>
            <a:xfrm>
              <a:off x="6218026" y="1806329"/>
              <a:ext cx="23797" cy="138721"/>
            </a:xfrm>
            <a:custGeom>
              <a:avLst/>
              <a:gdLst/>
              <a:ahLst/>
              <a:cxnLst/>
              <a:rect l="l" t="t" r="r" b="b"/>
              <a:pathLst>
                <a:path w="715" h="4168" extrusionOk="0">
                  <a:moveTo>
                    <a:pt x="0" y="0"/>
                  </a:moveTo>
                  <a:lnTo>
                    <a:pt x="0" y="4168"/>
                  </a:lnTo>
                  <a:lnTo>
                    <a:pt x="715" y="4168"/>
                  </a:lnTo>
                  <a:lnTo>
                    <a:pt x="715" y="3477"/>
                  </a:lnTo>
                  <a:lnTo>
                    <a:pt x="715" y="691"/>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4" name="Google Shape;1544;p68"/>
          <p:cNvGrpSpPr/>
          <p:nvPr/>
        </p:nvGrpSpPr>
        <p:grpSpPr>
          <a:xfrm>
            <a:off x="7678281" y="1597073"/>
            <a:ext cx="394730" cy="394743"/>
            <a:chOff x="7678281" y="1597073"/>
            <a:chExt cx="394730" cy="394743"/>
          </a:xfrm>
        </p:grpSpPr>
        <p:sp>
          <p:nvSpPr>
            <p:cNvPr id="1545" name="Google Shape;1545;p68"/>
            <p:cNvSpPr/>
            <p:nvPr/>
          </p:nvSpPr>
          <p:spPr>
            <a:xfrm>
              <a:off x="7748044" y="1864176"/>
              <a:ext cx="22998" cy="23031"/>
            </a:xfrm>
            <a:custGeom>
              <a:avLst/>
              <a:gdLst/>
              <a:ahLst/>
              <a:cxnLst/>
              <a:rect l="l" t="t" r="r" b="b"/>
              <a:pathLst>
                <a:path w="691" h="692" extrusionOk="0">
                  <a:moveTo>
                    <a:pt x="357" y="1"/>
                  </a:moveTo>
                  <a:cubicBezTo>
                    <a:pt x="167" y="1"/>
                    <a:pt x="0" y="143"/>
                    <a:pt x="0" y="334"/>
                  </a:cubicBezTo>
                  <a:cubicBezTo>
                    <a:pt x="0" y="524"/>
                    <a:pt x="167" y="691"/>
                    <a:pt x="357" y="691"/>
                  </a:cubicBezTo>
                  <a:cubicBezTo>
                    <a:pt x="548" y="691"/>
                    <a:pt x="691" y="524"/>
                    <a:pt x="691" y="334"/>
                  </a:cubicBezTo>
                  <a:cubicBezTo>
                    <a:pt x="691" y="143"/>
                    <a:pt x="548" y="1"/>
                    <a:pt x="3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8"/>
            <p:cNvSpPr/>
            <p:nvPr/>
          </p:nvSpPr>
          <p:spPr>
            <a:xfrm>
              <a:off x="7774970" y="1928380"/>
              <a:ext cx="86435" cy="62638"/>
            </a:xfrm>
            <a:custGeom>
              <a:avLst/>
              <a:gdLst/>
              <a:ahLst/>
              <a:cxnLst/>
              <a:rect l="l" t="t" r="r" b="b"/>
              <a:pathLst>
                <a:path w="2597" h="1882" extrusionOk="0">
                  <a:moveTo>
                    <a:pt x="1287" y="1"/>
                  </a:moveTo>
                  <a:lnTo>
                    <a:pt x="167" y="1429"/>
                  </a:lnTo>
                  <a:lnTo>
                    <a:pt x="1" y="1620"/>
                  </a:lnTo>
                  <a:cubicBezTo>
                    <a:pt x="739" y="1763"/>
                    <a:pt x="1549" y="1858"/>
                    <a:pt x="2382" y="1882"/>
                  </a:cubicBezTo>
                  <a:lnTo>
                    <a:pt x="2597" y="1572"/>
                  </a:lnTo>
                  <a:lnTo>
                    <a:pt x="12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8"/>
            <p:cNvSpPr/>
            <p:nvPr/>
          </p:nvSpPr>
          <p:spPr>
            <a:xfrm>
              <a:off x="7881978" y="1893499"/>
              <a:ext cx="139554" cy="98317"/>
            </a:xfrm>
            <a:custGeom>
              <a:avLst/>
              <a:gdLst/>
              <a:ahLst/>
              <a:cxnLst/>
              <a:rect l="l" t="t" r="r" b="b"/>
              <a:pathLst>
                <a:path w="4193" h="2954" extrusionOk="0">
                  <a:moveTo>
                    <a:pt x="1953" y="1"/>
                  </a:moveTo>
                  <a:lnTo>
                    <a:pt x="1" y="2954"/>
                  </a:lnTo>
                  <a:lnTo>
                    <a:pt x="548" y="2930"/>
                  </a:lnTo>
                  <a:cubicBezTo>
                    <a:pt x="1906" y="2882"/>
                    <a:pt x="3216" y="2668"/>
                    <a:pt x="4192" y="2311"/>
                  </a:cubicBezTo>
                  <a:lnTo>
                    <a:pt x="3906" y="2025"/>
                  </a:lnTo>
                  <a:lnTo>
                    <a:pt x="19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8"/>
            <p:cNvSpPr/>
            <p:nvPr/>
          </p:nvSpPr>
          <p:spPr>
            <a:xfrm>
              <a:off x="7678281" y="1736566"/>
              <a:ext cx="394730" cy="240200"/>
            </a:xfrm>
            <a:custGeom>
              <a:avLst/>
              <a:gdLst/>
              <a:ahLst/>
              <a:cxnLst/>
              <a:rect l="l" t="t" r="r" b="b"/>
              <a:pathLst>
                <a:path w="11860" h="7217" extrusionOk="0">
                  <a:moveTo>
                    <a:pt x="5906" y="691"/>
                  </a:moveTo>
                  <a:cubicBezTo>
                    <a:pt x="7240" y="691"/>
                    <a:pt x="8550" y="786"/>
                    <a:pt x="9550" y="953"/>
                  </a:cubicBezTo>
                  <a:cubicBezTo>
                    <a:pt x="10550" y="1120"/>
                    <a:pt x="10931" y="1286"/>
                    <a:pt x="11098" y="1382"/>
                  </a:cubicBezTo>
                  <a:cubicBezTo>
                    <a:pt x="10931" y="1477"/>
                    <a:pt x="10550" y="1667"/>
                    <a:pt x="9550" y="1834"/>
                  </a:cubicBezTo>
                  <a:cubicBezTo>
                    <a:pt x="8550" y="2001"/>
                    <a:pt x="7240" y="2096"/>
                    <a:pt x="5906" y="2096"/>
                  </a:cubicBezTo>
                  <a:cubicBezTo>
                    <a:pt x="4573" y="2096"/>
                    <a:pt x="3287" y="2001"/>
                    <a:pt x="2287" y="1834"/>
                  </a:cubicBezTo>
                  <a:cubicBezTo>
                    <a:pt x="1310" y="1667"/>
                    <a:pt x="905" y="1477"/>
                    <a:pt x="762" y="1382"/>
                  </a:cubicBezTo>
                  <a:cubicBezTo>
                    <a:pt x="905" y="1286"/>
                    <a:pt x="1310" y="1120"/>
                    <a:pt x="2287" y="953"/>
                  </a:cubicBezTo>
                  <a:cubicBezTo>
                    <a:pt x="3287" y="786"/>
                    <a:pt x="4573" y="691"/>
                    <a:pt x="5906" y="691"/>
                  </a:cubicBezTo>
                  <a:close/>
                  <a:moveTo>
                    <a:pt x="2453" y="3144"/>
                  </a:moveTo>
                  <a:cubicBezTo>
                    <a:pt x="3025" y="3144"/>
                    <a:pt x="3501" y="3596"/>
                    <a:pt x="3501" y="4168"/>
                  </a:cubicBezTo>
                  <a:cubicBezTo>
                    <a:pt x="3501" y="4763"/>
                    <a:pt x="3025" y="5216"/>
                    <a:pt x="2453" y="5216"/>
                  </a:cubicBezTo>
                  <a:cubicBezTo>
                    <a:pt x="1882" y="5216"/>
                    <a:pt x="1405" y="4763"/>
                    <a:pt x="1405" y="4168"/>
                  </a:cubicBezTo>
                  <a:cubicBezTo>
                    <a:pt x="1405" y="3596"/>
                    <a:pt x="1882" y="3144"/>
                    <a:pt x="2453" y="3144"/>
                  </a:cubicBezTo>
                  <a:close/>
                  <a:moveTo>
                    <a:pt x="5906" y="0"/>
                  </a:moveTo>
                  <a:cubicBezTo>
                    <a:pt x="4406" y="0"/>
                    <a:pt x="2977" y="120"/>
                    <a:pt x="1929" y="310"/>
                  </a:cubicBezTo>
                  <a:cubicBezTo>
                    <a:pt x="1382" y="405"/>
                    <a:pt x="953" y="524"/>
                    <a:pt x="643" y="667"/>
                  </a:cubicBezTo>
                  <a:cubicBezTo>
                    <a:pt x="215" y="858"/>
                    <a:pt x="0" y="1096"/>
                    <a:pt x="0" y="1382"/>
                  </a:cubicBezTo>
                  <a:lnTo>
                    <a:pt x="0" y="5573"/>
                  </a:lnTo>
                  <a:cubicBezTo>
                    <a:pt x="0" y="6311"/>
                    <a:pt x="882" y="6859"/>
                    <a:pt x="2168" y="7216"/>
                  </a:cubicBezTo>
                  <a:lnTo>
                    <a:pt x="2525" y="6740"/>
                  </a:lnTo>
                  <a:lnTo>
                    <a:pt x="4192" y="4668"/>
                  </a:lnTo>
                  <a:lnTo>
                    <a:pt x="5906" y="6740"/>
                  </a:lnTo>
                  <a:lnTo>
                    <a:pt x="7978" y="3596"/>
                  </a:lnTo>
                  <a:lnTo>
                    <a:pt x="10526" y="6264"/>
                  </a:lnTo>
                  <a:lnTo>
                    <a:pt x="10979" y="6716"/>
                  </a:lnTo>
                  <a:cubicBezTo>
                    <a:pt x="11527" y="6407"/>
                    <a:pt x="11860" y="6025"/>
                    <a:pt x="11860" y="5573"/>
                  </a:cubicBezTo>
                  <a:lnTo>
                    <a:pt x="11860" y="1382"/>
                  </a:lnTo>
                  <a:cubicBezTo>
                    <a:pt x="11860" y="882"/>
                    <a:pt x="11265" y="548"/>
                    <a:pt x="9931" y="310"/>
                  </a:cubicBezTo>
                  <a:cubicBezTo>
                    <a:pt x="8836" y="120"/>
                    <a:pt x="7407" y="0"/>
                    <a:pt x="5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8"/>
            <p:cNvSpPr/>
            <p:nvPr/>
          </p:nvSpPr>
          <p:spPr>
            <a:xfrm>
              <a:off x="7747245" y="1597073"/>
              <a:ext cx="69760" cy="69760"/>
            </a:xfrm>
            <a:custGeom>
              <a:avLst/>
              <a:gdLst/>
              <a:ahLst/>
              <a:cxnLst/>
              <a:rect l="l" t="t" r="r" b="b"/>
              <a:pathLst>
                <a:path w="2096" h="2096" extrusionOk="0">
                  <a:moveTo>
                    <a:pt x="0" y="0"/>
                  </a:moveTo>
                  <a:lnTo>
                    <a:pt x="0" y="715"/>
                  </a:lnTo>
                  <a:lnTo>
                    <a:pt x="1405" y="715"/>
                  </a:lnTo>
                  <a:lnTo>
                    <a:pt x="1405" y="1405"/>
                  </a:lnTo>
                  <a:lnTo>
                    <a:pt x="24" y="1405"/>
                  </a:lnTo>
                  <a:lnTo>
                    <a:pt x="24" y="2096"/>
                  </a:lnTo>
                  <a:lnTo>
                    <a:pt x="2096" y="2096"/>
                  </a:lnTo>
                  <a:lnTo>
                    <a:pt x="20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8"/>
            <p:cNvSpPr/>
            <p:nvPr/>
          </p:nvSpPr>
          <p:spPr>
            <a:xfrm>
              <a:off x="7747245" y="1643837"/>
              <a:ext cx="69760" cy="69760"/>
            </a:xfrm>
            <a:custGeom>
              <a:avLst/>
              <a:gdLst/>
              <a:ahLst/>
              <a:cxnLst/>
              <a:rect l="l" t="t" r="r" b="b"/>
              <a:pathLst>
                <a:path w="2096" h="2096" extrusionOk="0">
                  <a:moveTo>
                    <a:pt x="0" y="0"/>
                  </a:moveTo>
                  <a:lnTo>
                    <a:pt x="0" y="691"/>
                  </a:lnTo>
                  <a:lnTo>
                    <a:pt x="1405" y="691"/>
                  </a:lnTo>
                  <a:lnTo>
                    <a:pt x="1405" y="1381"/>
                  </a:lnTo>
                  <a:lnTo>
                    <a:pt x="24" y="1381"/>
                  </a:lnTo>
                  <a:lnTo>
                    <a:pt x="24" y="2096"/>
                  </a:lnTo>
                  <a:lnTo>
                    <a:pt x="2096" y="2096"/>
                  </a:lnTo>
                  <a:lnTo>
                    <a:pt x="20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8"/>
            <p:cNvSpPr/>
            <p:nvPr/>
          </p:nvSpPr>
          <p:spPr>
            <a:xfrm>
              <a:off x="7839974" y="1597073"/>
              <a:ext cx="69793" cy="116522"/>
            </a:xfrm>
            <a:custGeom>
              <a:avLst/>
              <a:gdLst/>
              <a:ahLst/>
              <a:cxnLst/>
              <a:rect l="l" t="t" r="r" b="b"/>
              <a:pathLst>
                <a:path w="2097" h="3501" extrusionOk="0">
                  <a:moveTo>
                    <a:pt x="1406" y="2096"/>
                  </a:moveTo>
                  <a:lnTo>
                    <a:pt x="1406" y="2786"/>
                  </a:lnTo>
                  <a:lnTo>
                    <a:pt x="691" y="2786"/>
                  </a:lnTo>
                  <a:lnTo>
                    <a:pt x="691" y="2096"/>
                  </a:lnTo>
                  <a:close/>
                  <a:moveTo>
                    <a:pt x="1" y="0"/>
                  </a:moveTo>
                  <a:lnTo>
                    <a:pt x="1" y="3501"/>
                  </a:lnTo>
                  <a:lnTo>
                    <a:pt x="2096" y="3501"/>
                  </a:lnTo>
                  <a:lnTo>
                    <a:pt x="2096" y="1405"/>
                  </a:lnTo>
                  <a:lnTo>
                    <a:pt x="691" y="1405"/>
                  </a:lnTo>
                  <a:lnTo>
                    <a:pt x="691" y="715"/>
                  </a:lnTo>
                  <a:lnTo>
                    <a:pt x="2096" y="715"/>
                  </a:lnTo>
                  <a:lnTo>
                    <a:pt x="20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8"/>
            <p:cNvSpPr/>
            <p:nvPr/>
          </p:nvSpPr>
          <p:spPr>
            <a:xfrm>
              <a:off x="7932702" y="1597073"/>
              <a:ext cx="69793" cy="116522"/>
            </a:xfrm>
            <a:custGeom>
              <a:avLst/>
              <a:gdLst/>
              <a:ahLst/>
              <a:cxnLst/>
              <a:rect l="l" t="t" r="r" b="b"/>
              <a:pathLst>
                <a:path w="2097" h="3501" extrusionOk="0">
                  <a:moveTo>
                    <a:pt x="1406" y="715"/>
                  </a:moveTo>
                  <a:lnTo>
                    <a:pt x="1406" y="2786"/>
                  </a:lnTo>
                  <a:lnTo>
                    <a:pt x="691" y="2786"/>
                  </a:lnTo>
                  <a:lnTo>
                    <a:pt x="691" y="715"/>
                  </a:lnTo>
                  <a:close/>
                  <a:moveTo>
                    <a:pt x="1" y="0"/>
                  </a:moveTo>
                  <a:lnTo>
                    <a:pt x="1" y="3501"/>
                  </a:lnTo>
                  <a:lnTo>
                    <a:pt x="2097" y="3501"/>
                  </a:lnTo>
                  <a:lnTo>
                    <a:pt x="20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3" name="Google Shape;1553;p68"/>
          <p:cNvGrpSpPr/>
          <p:nvPr/>
        </p:nvGrpSpPr>
        <p:grpSpPr>
          <a:xfrm>
            <a:off x="1817457" y="2805843"/>
            <a:ext cx="394779" cy="394743"/>
            <a:chOff x="1817457" y="2805843"/>
            <a:chExt cx="394779" cy="394743"/>
          </a:xfrm>
        </p:grpSpPr>
        <p:sp>
          <p:nvSpPr>
            <p:cNvPr id="1554" name="Google Shape;1554;p68"/>
            <p:cNvSpPr/>
            <p:nvPr/>
          </p:nvSpPr>
          <p:spPr>
            <a:xfrm>
              <a:off x="1933984" y="2875573"/>
              <a:ext cx="22998" cy="23031"/>
            </a:xfrm>
            <a:custGeom>
              <a:avLst/>
              <a:gdLst/>
              <a:ahLst/>
              <a:cxnLst/>
              <a:rect l="l" t="t" r="r" b="b"/>
              <a:pathLst>
                <a:path w="691" h="692" extrusionOk="0">
                  <a:moveTo>
                    <a:pt x="334" y="1"/>
                  </a:moveTo>
                  <a:cubicBezTo>
                    <a:pt x="143" y="1"/>
                    <a:pt x="0" y="167"/>
                    <a:pt x="0" y="358"/>
                  </a:cubicBezTo>
                  <a:cubicBezTo>
                    <a:pt x="0" y="548"/>
                    <a:pt x="143" y="691"/>
                    <a:pt x="334" y="691"/>
                  </a:cubicBezTo>
                  <a:cubicBezTo>
                    <a:pt x="524" y="691"/>
                    <a:pt x="691" y="548"/>
                    <a:pt x="691" y="358"/>
                  </a:cubicBezTo>
                  <a:cubicBezTo>
                    <a:pt x="691" y="167"/>
                    <a:pt x="524"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8"/>
            <p:cNvSpPr/>
            <p:nvPr/>
          </p:nvSpPr>
          <p:spPr>
            <a:xfrm>
              <a:off x="1864221" y="3038064"/>
              <a:ext cx="302005" cy="68196"/>
            </a:xfrm>
            <a:custGeom>
              <a:avLst/>
              <a:gdLst/>
              <a:ahLst/>
              <a:cxnLst/>
              <a:rect l="l" t="t" r="r" b="b"/>
              <a:pathLst>
                <a:path w="9074" h="2049" extrusionOk="0">
                  <a:moveTo>
                    <a:pt x="0" y="1"/>
                  </a:moveTo>
                  <a:lnTo>
                    <a:pt x="0" y="691"/>
                  </a:lnTo>
                  <a:lnTo>
                    <a:pt x="0" y="1382"/>
                  </a:lnTo>
                  <a:lnTo>
                    <a:pt x="0" y="1739"/>
                  </a:lnTo>
                  <a:lnTo>
                    <a:pt x="2692" y="1739"/>
                  </a:lnTo>
                  <a:lnTo>
                    <a:pt x="3501" y="1334"/>
                  </a:lnTo>
                  <a:lnTo>
                    <a:pt x="4597" y="2049"/>
                  </a:lnTo>
                  <a:lnTo>
                    <a:pt x="5883" y="1739"/>
                  </a:lnTo>
                  <a:lnTo>
                    <a:pt x="9050" y="1739"/>
                  </a:lnTo>
                  <a:lnTo>
                    <a:pt x="9050" y="1382"/>
                  </a:lnTo>
                  <a:lnTo>
                    <a:pt x="9074" y="1382"/>
                  </a:lnTo>
                  <a:lnTo>
                    <a:pt x="9074" y="691"/>
                  </a:lnTo>
                  <a:lnTo>
                    <a:pt x="9050" y="691"/>
                  </a:lnTo>
                  <a:lnTo>
                    <a:pt x="90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8"/>
            <p:cNvSpPr/>
            <p:nvPr/>
          </p:nvSpPr>
          <p:spPr>
            <a:xfrm>
              <a:off x="1817457" y="3061063"/>
              <a:ext cx="23797" cy="92758"/>
            </a:xfrm>
            <a:custGeom>
              <a:avLst/>
              <a:gdLst/>
              <a:ahLst/>
              <a:cxnLst/>
              <a:rect l="l" t="t" r="r" b="b"/>
              <a:pathLst>
                <a:path w="715" h="2787" extrusionOk="0">
                  <a:moveTo>
                    <a:pt x="0" y="0"/>
                  </a:moveTo>
                  <a:lnTo>
                    <a:pt x="0" y="2787"/>
                  </a:lnTo>
                  <a:lnTo>
                    <a:pt x="715" y="2787"/>
                  </a:lnTo>
                  <a:lnTo>
                    <a:pt x="715" y="2096"/>
                  </a:lnTo>
                  <a:lnTo>
                    <a:pt x="715" y="691"/>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8"/>
            <p:cNvSpPr/>
            <p:nvPr/>
          </p:nvSpPr>
          <p:spPr>
            <a:xfrm>
              <a:off x="1864221" y="3109392"/>
              <a:ext cx="302005" cy="91194"/>
            </a:xfrm>
            <a:custGeom>
              <a:avLst/>
              <a:gdLst/>
              <a:ahLst/>
              <a:cxnLst/>
              <a:rect l="l" t="t" r="r" b="b"/>
              <a:pathLst>
                <a:path w="9074" h="2740" extrusionOk="0">
                  <a:moveTo>
                    <a:pt x="3454" y="1"/>
                  </a:moveTo>
                  <a:lnTo>
                    <a:pt x="2858" y="287"/>
                  </a:lnTo>
                  <a:lnTo>
                    <a:pt x="0" y="287"/>
                  </a:lnTo>
                  <a:lnTo>
                    <a:pt x="0" y="644"/>
                  </a:lnTo>
                  <a:lnTo>
                    <a:pt x="0" y="1335"/>
                  </a:lnTo>
                  <a:lnTo>
                    <a:pt x="0" y="2025"/>
                  </a:lnTo>
                  <a:lnTo>
                    <a:pt x="0" y="2740"/>
                  </a:lnTo>
                  <a:lnTo>
                    <a:pt x="4168" y="2740"/>
                  </a:lnTo>
                  <a:lnTo>
                    <a:pt x="4168" y="2025"/>
                  </a:lnTo>
                  <a:lnTo>
                    <a:pt x="4882" y="2025"/>
                  </a:lnTo>
                  <a:lnTo>
                    <a:pt x="4882" y="2740"/>
                  </a:lnTo>
                  <a:lnTo>
                    <a:pt x="9050" y="2740"/>
                  </a:lnTo>
                  <a:lnTo>
                    <a:pt x="9050" y="1335"/>
                  </a:lnTo>
                  <a:lnTo>
                    <a:pt x="9074" y="1335"/>
                  </a:lnTo>
                  <a:lnTo>
                    <a:pt x="9074" y="644"/>
                  </a:lnTo>
                  <a:lnTo>
                    <a:pt x="9050" y="644"/>
                  </a:lnTo>
                  <a:lnTo>
                    <a:pt x="9050" y="287"/>
                  </a:lnTo>
                  <a:lnTo>
                    <a:pt x="5954" y="287"/>
                  </a:lnTo>
                  <a:lnTo>
                    <a:pt x="4454" y="668"/>
                  </a:lnTo>
                  <a:lnTo>
                    <a:pt x="34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8"/>
            <p:cNvSpPr/>
            <p:nvPr/>
          </p:nvSpPr>
          <p:spPr>
            <a:xfrm>
              <a:off x="2189204" y="3061063"/>
              <a:ext cx="23031" cy="92758"/>
            </a:xfrm>
            <a:custGeom>
              <a:avLst/>
              <a:gdLst/>
              <a:ahLst/>
              <a:cxnLst/>
              <a:rect l="l" t="t" r="r" b="b"/>
              <a:pathLst>
                <a:path w="692" h="2787" extrusionOk="0">
                  <a:moveTo>
                    <a:pt x="0" y="0"/>
                  </a:moveTo>
                  <a:lnTo>
                    <a:pt x="0" y="2787"/>
                  </a:lnTo>
                  <a:lnTo>
                    <a:pt x="691" y="2787"/>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8"/>
            <p:cNvSpPr/>
            <p:nvPr/>
          </p:nvSpPr>
          <p:spPr>
            <a:xfrm>
              <a:off x="1861858" y="2805843"/>
              <a:ext cx="305966" cy="185483"/>
            </a:xfrm>
            <a:custGeom>
              <a:avLst/>
              <a:gdLst/>
              <a:ahLst/>
              <a:cxnLst/>
              <a:rect l="l" t="t" r="r" b="b"/>
              <a:pathLst>
                <a:path w="9193" h="5573" extrusionOk="0">
                  <a:moveTo>
                    <a:pt x="2501" y="1405"/>
                  </a:moveTo>
                  <a:cubicBezTo>
                    <a:pt x="3072" y="1405"/>
                    <a:pt x="3548" y="1858"/>
                    <a:pt x="3548" y="2453"/>
                  </a:cubicBezTo>
                  <a:cubicBezTo>
                    <a:pt x="3548" y="3024"/>
                    <a:pt x="3072" y="3501"/>
                    <a:pt x="2501" y="3501"/>
                  </a:cubicBezTo>
                  <a:cubicBezTo>
                    <a:pt x="1929" y="3501"/>
                    <a:pt x="1453" y="3024"/>
                    <a:pt x="1453" y="2453"/>
                  </a:cubicBezTo>
                  <a:cubicBezTo>
                    <a:pt x="1453" y="1858"/>
                    <a:pt x="1929" y="1405"/>
                    <a:pt x="2501" y="1405"/>
                  </a:cubicBezTo>
                  <a:close/>
                  <a:moveTo>
                    <a:pt x="4596" y="0"/>
                  </a:moveTo>
                  <a:cubicBezTo>
                    <a:pt x="3292" y="0"/>
                    <a:pt x="1989" y="119"/>
                    <a:pt x="691" y="357"/>
                  </a:cubicBezTo>
                  <a:lnTo>
                    <a:pt x="500" y="405"/>
                  </a:lnTo>
                  <a:lnTo>
                    <a:pt x="429" y="572"/>
                  </a:lnTo>
                  <a:cubicBezTo>
                    <a:pt x="214" y="1167"/>
                    <a:pt x="71" y="1858"/>
                    <a:pt x="24" y="2596"/>
                  </a:cubicBezTo>
                  <a:cubicBezTo>
                    <a:pt x="0" y="3310"/>
                    <a:pt x="71" y="4025"/>
                    <a:pt x="238" y="4620"/>
                  </a:cubicBezTo>
                  <a:lnTo>
                    <a:pt x="524" y="5573"/>
                  </a:lnTo>
                  <a:lnTo>
                    <a:pt x="834" y="5501"/>
                  </a:lnTo>
                  <a:cubicBezTo>
                    <a:pt x="1500" y="5382"/>
                    <a:pt x="2191" y="5311"/>
                    <a:pt x="2858" y="5239"/>
                  </a:cubicBezTo>
                  <a:lnTo>
                    <a:pt x="5287" y="1834"/>
                  </a:lnTo>
                  <a:lnTo>
                    <a:pt x="7859" y="5430"/>
                  </a:lnTo>
                  <a:cubicBezTo>
                    <a:pt x="8026" y="5454"/>
                    <a:pt x="8192" y="5477"/>
                    <a:pt x="8359" y="5501"/>
                  </a:cubicBezTo>
                  <a:lnTo>
                    <a:pt x="8669" y="5573"/>
                  </a:lnTo>
                  <a:lnTo>
                    <a:pt x="8954" y="4620"/>
                  </a:lnTo>
                  <a:cubicBezTo>
                    <a:pt x="9121" y="4025"/>
                    <a:pt x="9192" y="3310"/>
                    <a:pt x="9169" y="2596"/>
                  </a:cubicBezTo>
                  <a:cubicBezTo>
                    <a:pt x="9121" y="1858"/>
                    <a:pt x="8978" y="1167"/>
                    <a:pt x="8740" y="572"/>
                  </a:cubicBezTo>
                  <a:lnTo>
                    <a:pt x="8669" y="405"/>
                  </a:lnTo>
                  <a:lnTo>
                    <a:pt x="8502" y="357"/>
                  </a:lnTo>
                  <a:cubicBezTo>
                    <a:pt x="7204" y="119"/>
                    <a:pt x="5900" y="0"/>
                    <a:pt x="45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8"/>
            <p:cNvSpPr/>
            <p:nvPr/>
          </p:nvSpPr>
          <p:spPr>
            <a:xfrm>
              <a:off x="1987071" y="2907292"/>
              <a:ext cx="104673" cy="75318"/>
            </a:xfrm>
            <a:custGeom>
              <a:avLst/>
              <a:gdLst/>
              <a:ahLst/>
              <a:cxnLst/>
              <a:rect l="l" t="t" r="r" b="b"/>
              <a:pathLst>
                <a:path w="3145" h="2263" extrusionOk="0">
                  <a:moveTo>
                    <a:pt x="1525" y="0"/>
                  </a:moveTo>
                  <a:lnTo>
                    <a:pt x="1" y="2144"/>
                  </a:lnTo>
                  <a:cubicBezTo>
                    <a:pt x="271" y="2131"/>
                    <a:pt x="542" y="2125"/>
                    <a:pt x="813" y="2125"/>
                  </a:cubicBezTo>
                  <a:cubicBezTo>
                    <a:pt x="1590" y="2125"/>
                    <a:pt x="2367" y="2174"/>
                    <a:pt x="3144" y="2263"/>
                  </a:cubicBezTo>
                  <a:lnTo>
                    <a:pt x="15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1" name="Google Shape;1561;p68"/>
          <p:cNvGrpSpPr/>
          <p:nvPr/>
        </p:nvGrpSpPr>
        <p:grpSpPr>
          <a:xfrm>
            <a:off x="1817457" y="2200243"/>
            <a:ext cx="394764" cy="382892"/>
            <a:chOff x="1817457" y="2200243"/>
            <a:chExt cx="394764" cy="382892"/>
          </a:xfrm>
        </p:grpSpPr>
        <p:sp>
          <p:nvSpPr>
            <p:cNvPr id="1562" name="Google Shape;1562;p68"/>
            <p:cNvSpPr/>
            <p:nvPr/>
          </p:nvSpPr>
          <p:spPr>
            <a:xfrm>
              <a:off x="1817457" y="2293005"/>
              <a:ext cx="46795" cy="46795"/>
            </a:xfrm>
            <a:custGeom>
              <a:avLst/>
              <a:gdLst/>
              <a:ahLst/>
              <a:cxnLst/>
              <a:rect l="l" t="t" r="r" b="b"/>
              <a:pathLst>
                <a:path w="1406" h="1406" extrusionOk="0">
                  <a:moveTo>
                    <a:pt x="0" y="0"/>
                  </a:moveTo>
                  <a:lnTo>
                    <a:pt x="0" y="1405"/>
                  </a:lnTo>
                  <a:lnTo>
                    <a:pt x="1405" y="1405"/>
                  </a:lnTo>
                  <a:lnTo>
                    <a:pt x="14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8"/>
            <p:cNvSpPr/>
            <p:nvPr/>
          </p:nvSpPr>
          <p:spPr>
            <a:xfrm>
              <a:off x="1817457" y="2445978"/>
              <a:ext cx="394764" cy="137157"/>
            </a:xfrm>
            <a:custGeom>
              <a:avLst/>
              <a:gdLst/>
              <a:ahLst/>
              <a:cxnLst/>
              <a:rect l="l" t="t" r="r" b="b"/>
              <a:pathLst>
                <a:path w="11861" h="4121" extrusionOk="0">
                  <a:moveTo>
                    <a:pt x="10622" y="0"/>
                  </a:moveTo>
                  <a:lnTo>
                    <a:pt x="9407" y="715"/>
                  </a:lnTo>
                  <a:lnTo>
                    <a:pt x="9407" y="2025"/>
                  </a:lnTo>
                  <a:lnTo>
                    <a:pt x="10122" y="2025"/>
                  </a:lnTo>
                  <a:lnTo>
                    <a:pt x="10122" y="1453"/>
                  </a:lnTo>
                  <a:cubicBezTo>
                    <a:pt x="10693" y="1643"/>
                    <a:pt x="11146" y="1810"/>
                    <a:pt x="11146" y="2001"/>
                  </a:cubicBezTo>
                  <a:cubicBezTo>
                    <a:pt x="11146" y="2215"/>
                    <a:pt x="10788" y="2596"/>
                    <a:pt x="9764" y="2929"/>
                  </a:cubicBezTo>
                  <a:cubicBezTo>
                    <a:pt x="8740" y="3239"/>
                    <a:pt x="7383" y="3430"/>
                    <a:pt x="5930" y="3430"/>
                  </a:cubicBezTo>
                  <a:cubicBezTo>
                    <a:pt x="4478" y="3430"/>
                    <a:pt x="3120" y="3239"/>
                    <a:pt x="2096" y="2929"/>
                  </a:cubicBezTo>
                  <a:cubicBezTo>
                    <a:pt x="1072" y="2596"/>
                    <a:pt x="715" y="2215"/>
                    <a:pt x="715" y="2001"/>
                  </a:cubicBezTo>
                  <a:cubicBezTo>
                    <a:pt x="715" y="1715"/>
                    <a:pt x="1263" y="1286"/>
                    <a:pt x="2477" y="977"/>
                  </a:cubicBezTo>
                  <a:lnTo>
                    <a:pt x="2310" y="310"/>
                  </a:lnTo>
                  <a:cubicBezTo>
                    <a:pt x="1644" y="477"/>
                    <a:pt x="1096" y="691"/>
                    <a:pt x="715" y="953"/>
                  </a:cubicBezTo>
                  <a:cubicBezTo>
                    <a:pt x="119" y="1334"/>
                    <a:pt x="0" y="1739"/>
                    <a:pt x="0" y="2001"/>
                  </a:cubicBezTo>
                  <a:cubicBezTo>
                    <a:pt x="0" y="2453"/>
                    <a:pt x="334" y="3096"/>
                    <a:pt x="1882" y="3596"/>
                  </a:cubicBezTo>
                  <a:cubicBezTo>
                    <a:pt x="2977" y="3930"/>
                    <a:pt x="4406" y="4120"/>
                    <a:pt x="5930" y="4120"/>
                  </a:cubicBezTo>
                  <a:cubicBezTo>
                    <a:pt x="7454" y="4120"/>
                    <a:pt x="8883" y="3930"/>
                    <a:pt x="9979" y="3596"/>
                  </a:cubicBezTo>
                  <a:cubicBezTo>
                    <a:pt x="11527" y="3096"/>
                    <a:pt x="11860" y="2453"/>
                    <a:pt x="11860" y="2001"/>
                  </a:cubicBezTo>
                  <a:cubicBezTo>
                    <a:pt x="11860" y="1453"/>
                    <a:pt x="11360" y="1215"/>
                    <a:pt x="11217" y="1120"/>
                  </a:cubicBezTo>
                  <a:cubicBezTo>
                    <a:pt x="11027" y="1024"/>
                    <a:pt x="10788" y="953"/>
                    <a:pt x="10526" y="858"/>
                  </a:cubicBezTo>
                  <a:lnTo>
                    <a:pt x="10979" y="596"/>
                  </a:lnTo>
                  <a:lnTo>
                    <a:pt x="106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8"/>
            <p:cNvSpPr/>
            <p:nvPr/>
          </p:nvSpPr>
          <p:spPr>
            <a:xfrm>
              <a:off x="1945067" y="2315172"/>
              <a:ext cx="139520" cy="56314"/>
            </a:xfrm>
            <a:custGeom>
              <a:avLst/>
              <a:gdLst/>
              <a:ahLst/>
              <a:cxnLst/>
              <a:rect l="l" t="t" r="r" b="b"/>
              <a:pathLst>
                <a:path w="4192" h="1692" extrusionOk="0">
                  <a:moveTo>
                    <a:pt x="2096" y="1"/>
                  </a:moveTo>
                  <a:lnTo>
                    <a:pt x="1" y="858"/>
                  </a:lnTo>
                  <a:lnTo>
                    <a:pt x="2096" y="1692"/>
                  </a:lnTo>
                  <a:lnTo>
                    <a:pt x="4192" y="858"/>
                  </a:lnTo>
                  <a:lnTo>
                    <a:pt x="20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8"/>
            <p:cNvSpPr/>
            <p:nvPr/>
          </p:nvSpPr>
          <p:spPr>
            <a:xfrm>
              <a:off x="1933984" y="2363534"/>
              <a:ext cx="68995" cy="111796"/>
            </a:xfrm>
            <a:custGeom>
              <a:avLst/>
              <a:gdLst/>
              <a:ahLst/>
              <a:cxnLst/>
              <a:rect l="l" t="t" r="r" b="b"/>
              <a:pathLst>
                <a:path w="2073" h="3359" extrusionOk="0">
                  <a:moveTo>
                    <a:pt x="0" y="1"/>
                  </a:moveTo>
                  <a:lnTo>
                    <a:pt x="0" y="2525"/>
                  </a:lnTo>
                  <a:lnTo>
                    <a:pt x="2072" y="3358"/>
                  </a:lnTo>
                  <a:lnTo>
                    <a:pt x="2072" y="834"/>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8"/>
            <p:cNvSpPr/>
            <p:nvPr/>
          </p:nvSpPr>
          <p:spPr>
            <a:xfrm>
              <a:off x="2026713" y="2363534"/>
              <a:ext cx="68995" cy="111796"/>
            </a:xfrm>
            <a:custGeom>
              <a:avLst/>
              <a:gdLst/>
              <a:ahLst/>
              <a:cxnLst/>
              <a:rect l="l" t="t" r="r" b="b"/>
              <a:pathLst>
                <a:path w="2073" h="3359" extrusionOk="0">
                  <a:moveTo>
                    <a:pt x="2072" y="1"/>
                  </a:moveTo>
                  <a:lnTo>
                    <a:pt x="0" y="834"/>
                  </a:lnTo>
                  <a:lnTo>
                    <a:pt x="0" y="3358"/>
                  </a:lnTo>
                  <a:lnTo>
                    <a:pt x="2072" y="2525"/>
                  </a:lnTo>
                  <a:lnTo>
                    <a:pt x="2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8"/>
            <p:cNvSpPr/>
            <p:nvPr/>
          </p:nvSpPr>
          <p:spPr>
            <a:xfrm>
              <a:off x="1817457" y="2200243"/>
              <a:ext cx="394764" cy="232279"/>
            </a:xfrm>
            <a:custGeom>
              <a:avLst/>
              <a:gdLst/>
              <a:ahLst/>
              <a:cxnLst/>
              <a:rect l="l" t="t" r="r" b="b"/>
              <a:pathLst>
                <a:path w="11861" h="6979" extrusionOk="0">
                  <a:moveTo>
                    <a:pt x="10455" y="2454"/>
                  </a:moveTo>
                  <a:lnTo>
                    <a:pt x="10455" y="4526"/>
                  </a:lnTo>
                  <a:lnTo>
                    <a:pt x="9764" y="4526"/>
                  </a:lnTo>
                  <a:lnTo>
                    <a:pt x="9764" y="2454"/>
                  </a:lnTo>
                  <a:close/>
                  <a:moveTo>
                    <a:pt x="0" y="1"/>
                  </a:moveTo>
                  <a:lnTo>
                    <a:pt x="0" y="2097"/>
                  </a:lnTo>
                  <a:lnTo>
                    <a:pt x="2096" y="2097"/>
                  </a:lnTo>
                  <a:lnTo>
                    <a:pt x="2096" y="4883"/>
                  </a:lnTo>
                  <a:lnTo>
                    <a:pt x="0" y="4883"/>
                  </a:lnTo>
                  <a:lnTo>
                    <a:pt x="0" y="6978"/>
                  </a:lnTo>
                  <a:lnTo>
                    <a:pt x="2787" y="6978"/>
                  </a:lnTo>
                  <a:lnTo>
                    <a:pt x="2787" y="3978"/>
                  </a:lnTo>
                  <a:lnTo>
                    <a:pt x="5930" y="2716"/>
                  </a:lnTo>
                  <a:lnTo>
                    <a:pt x="9074" y="3978"/>
                  </a:lnTo>
                  <a:lnTo>
                    <a:pt x="9074" y="6978"/>
                  </a:lnTo>
                  <a:lnTo>
                    <a:pt x="11860" y="6978"/>
                  </a:lnTo>
                  <a:lnTo>
                    <a:pt x="118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8" name="Google Shape;1568;p68"/>
          <p:cNvSpPr/>
          <p:nvPr/>
        </p:nvSpPr>
        <p:spPr>
          <a:xfrm>
            <a:off x="1875304" y="1597073"/>
            <a:ext cx="279040" cy="394730"/>
          </a:xfrm>
          <a:custGeom>
            <a:avLst/>
            <a:gdLst/>
            <a:ahLst/>
            <a:cxnLst/>
            <a:rect l="l" t="t" r="r" b="b"/>
            <a:pathLst>
              <a:path w="8384" h="11860" extrusionOk="0">
                <a:moveTo>
                  <a:pt x="2787" y="1405"/>
                </a:moveTo>
                <a:lnTo>
                  <a:pt x="2787" y="2453"/>
                </a:lnTo>
                <a:lnTo>
                  <a:pt x="2097" y="2453"/>
                </a:lnTo>
                <a:lnTo>
                  <a:pt x="2097" y="1405"/>
                </a:lnTo>
                <a:close/>
                <a:moveTo>
                  <a:pt x="6288" y="1405"/>
                </a:moveTo>
                <a:lnTo>
                  <a:pt x="6288" y="2453"/>
                </a:lnTo>
                <a:lnTo>
                  <a:pt x="5597" y="2453"/>
                </a:lnTo>
                <a:lnTo>
                  <a:pt x="5597" y="1405"/>
                </a:lnTo>
                <a:close/>
                <a:moveTo>
                  <a:pt x="4549" y="2786"/>
                </a:moveTo>
                <a:lnTo>
                  <a:pt x="4549" y="3834"/>
                </a:lnTo>
                <a:lnTo>
                  <a:pt x="3835" y="3834"/>
                </a:lnTo>
                <a:lnTo>
                  <a:pt x="3835" y="2786"/>
                </a:lnTo>
                <a:close/>
                <a:moveTo>
                  <a:pt x="2787" y="3501"/>
                </a:moveTo>
                <a:lnTo>
                  <a:pt x="2787" y="4525"/>
                </a:lnTo>
                <a:lnTo>
                  <a:pt x="2097" y="4525"/>
                </a:lnTo>
                <a:lnTo>
                  <a:pt x="2097" y="3501"/>
                </a:lnTo>
                <a:close/>
                <a:moveTo>
                  <a:pt x="6288" y="3501"/>
                </a:moveTo>
                <a:lnTo>
                  <a:pt x="6288" y="4525"/>
                </a:lnTo>
                <a:lnTo>
                  <a:pt x="5597" y="4525"/>
                </a:lnTo>
                <a:lnTo>
                  <a:pt x="5597" y="3501"/>
                </a:lnTo>
                <a:close/>
                <a:moveTo>
                  <a:pt x="4192" y="4739"/>
                </a:moveTo>
                <a:lnTo>
                  <a:pt x="5145" y="5692"/>
                </a:lnTo>
                <a:lnTo>
                  <a:pt x="4645" y="6168"/>
                </a:lnTo>
                <a:lnTo>
                  <a:pt x="4192" y="5716"/>
                </a:lnTo>
                <a:lnTo>
                  <a:pt x="3740" y="6168"/>
                </a:lnTo>
                <a:lnTo>
                  <a:pt x="3240" y="5692"/>
                </a:lnTo>
                <a:lnTo>
                  <a:pt x="4192" y="4739"/>
                </a:lnTo>
                <a:close/>
                <a:moveTo>
                  <a:pt x="4549" y="6978"/>
                </a:moveTo>
                <a:lnTo>
                  <a:pt x="4549" y="8026"/>
                </a:lnTo>
                <a:lnTo>
                  <a:pt x="3835" y="8026"/>
                </a:lnTo>
                <a:lnTo>
                  <a:pt x="3835" y="6978"/>
                </a:lnTo>
                <a:close/>
                <a:moveTo>
                  <a:pt x="2549" y="6740"/>
                </a:moveTo>
                <a:lnTo>
                  <a:pt x="3049" y="7216"/>
                </a:lnTo>
                <a:lnTo>
                  <a:pt x="2597" y="7668"/>
                </a:lnTo>
                <a:lnTo>
                  <a:pt x="3049" y="8121"/>
                </a:lnTo>
                <a:lnTo>
                  <a:pt x="2549" y="8621"/>
                </a:lnTo>
                <a:lnTo>
                  <a:pt x="1620" y="7668"/>
                </a:lnTo>
                <a:lnTo>
                  <a:pt x="2549" y="6740"/>
                </a:lnTo>
                <a:close/>
                <a:moveTo>
                  <a:pt x="5835" y="6740"/>
                </a:moveTo>
                <a:lnTo>
                  <a:pt x="6764" y="7668"/>
                </a:lnTo>
                <a:lnTo>
                  <a:pt x="5835" y="8621"/>
                </a:lnTo>
                <a:lnTo>
                  <a:pt x="5335" y="8121"/>
                </a:lnTo>
                <a:lnTo>
                  <a:pt x="5788" y="7668"/>
                </a:lnTo>
                <a:lnTo>
                  <a:pt x="5335" y="7216"/>
                </a:lnTo>
                <a:lnTo>
                  <a:pt x="5835" y="6740"/>
                </a:lnTo>
                <a:close/>
                <a:moveTo>
                  <a:pt x="4645" y="8811"/>
                </a:moveTo>
                <a:lnTo>
                  <a:pt x="5145" y="9312"/>
                </a:lnTo>
                <a:lnTo>
                  <a:pt x="4192" y="10264"/>
                </a:lnTo>
                <a:lnTo>
                  <a:pt x="3240" y="9312"/>
                </a:lnTo>
                <a:lnTo>
                  <a:pt x="3740" y="8811"/>
                </a:lnTo>
                <a:lnTo>
                  <a:pt x="4192" y="9264"/>
                </a:lnTo>
                <a:lnTo>
                  <a:pt x="4645" y="8811"/>
                </a:lnTo>
                <a:close/>
                <a:moveTo>
                  <a:pt x="1" y="0"/>
                </a:moveTo>
                <a:lnTo>
                  <a:pt x="1" y="7668"/>
                </a:lnTo>
                <a:cubicBezTo>
                  <a:pt x="1" y="9978"/>
                  <a:pt x="1882" y="11860"/>
                  <a:pt x="4192" y="11860"/>
                </a:cubicBezTo>
                <a:cubicBezTo>
                  <a:pt x="6502" y="11860"/>
                  <a:pt x="8384" y="9978"/>
                  <a:pt x="8384" y="7668"/>
                </a:cubicBezTo>
                <a:lnTo>
                  <a:pt x="83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9" name="Google Shape;1569;p68"/>
          <p:cNvGrpSpPr/>
          <p:nvPr/>
        </p:nvGrpSpPr>
        <p:grpSpPr>
          <a:xfrm>
            <a:off x="1067526" y="4084342"/>
            <a:ext cx="394741" cy="393978"/>
            <a:chOff x="1067526" y="4084342"/>
            <a:chExt cx="394741" cy="393978"/>
          </a:xfrm>
        </p:grpSpPr>
        <p:sp>
          <p:nvSpPr>
            <p:cNvPr id="1570" name="Google Shape;1570;p68"/>
            <p:cNvSpPr/>
            <p:nvPr/>
          </p:nvSpPr>
          <p:spPr>
            <a:xfrm>
              <a:off x="1218102" y="4200070"/>
              <a:ext cx="93557" cy="92758"/>
            </a:xfrm>
            <a:custGeom>
              <a:avLst/>
              <a:gdLst/>
              <a:ahLst/>
              <a:cxnLst/>
              <a:rect l="l" t="t" r="r" b="b"/>
              <a:pathLst>
                <a:path w="2811" h="2787" extrusionOk="0">
                  <a:moveTo>
                    <a:pt x="1763" y="1048"/>
                  </a:moveTo>
                  <a:lnTo>
                    <a:pt x="1763" y="1739"/>
                  </a:lnTo>
                  <a:lnTo>
                    <a:pt x="1049" y="1739"/>
                  </a:lnTo>
                  <a:lnTo>
                    <a:pt x="1049" y="1048"/>
                  </a:lnTo>
                  <a:close/>
                  <a:moveTo>
                    <a:pt x="1406" y="0"/>
                  </a:moveTo>
                  <a:cubicBezTo>
                    <a:pt x="644" y="0"/>
                    <a:pt x="1" y="643"/>
                    <a:pt x="1" y="1406"/>
                  </a:cubicBezTo>
                  <a:cubicBezTo>
                    <a:pt x="1" y="2168"/>
                    <a:pt x="644" y="2787"/>
                    <a:pt x="1406" y="2787"/>
                  </a:cubicBezTo>
                  <a:cubicBezTo>
                    <a:pt x="2168" y="2787"/>
                    <a:pt x="2811" y="2168"/>
                    <a:pt x="2811" y="1406"/>
                  </a:cubicBezTo>
                  <a:cubicBezTo>
                    <a:pt x="2811" y="643"/>
                    <a:pt x="2168" y="0"/>
                    <a:pt x="14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8"/>
            <p:cNvSpPr/>
            <p:nvPr/>
          </p:nvSpPr>
          <p:spPr>
            <a:xfrm>
              <a:off x="1333830" y="4234952"/>
              <a:ext cx="128437" cy="22998"/>
            </a:xfrm>
            <a:custGeom>
              <a:avLst/>
              <a:gdLst/>
              <a:ahLst/>
              <a:cxnLst/>
              <a:rect l="l" t="t" r="r" b="b"/>
              <a:pathLst>
                <a:path w="3859" h="691" extrusionOk="0">
                  <a:moveTo>
                    <a:pt x="1" y="0"/>
                  </a:moveTo>
                  <a:cubicBezTo>
                    <a:pt x="1" y="96"/>
                    <a:pt x="25" y="191"/>
                    <a:pt x="25" y="286"/>
                  </a:cubicBezTo>
                  <a:cubicBezTo>
                    <a:pt x="25" y="310"/>
                    <a:pt x="25" y="334"/>
                    <a:pt x="25" y="358"/>
                  </a:cubicBezTo>
                  <a:cubicBezTo>
                    <a:pt x="25" y="381"/>
                    <a:pt x="25" y="405"/>
                    <a:pt x="25" y="429"/>
                  </a:cubicBezTo>
                  <a:cubicBezTo>
                    <a:pt x="25" y="524"/>
                    <a:pt x="1" y="619"/>
                    <a:pt x="1" y="691"/>
                  </a:cubicBezTo>
                  <a:lnTo>
                    <a:pt x="3859" y="691"/>
                  </a:lnTo>
                  <a:lnTo>
                    <a:pt x="38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8"/>
            <p:cNvSpPr/>
            <p:nvPr/>
          </p:nvSpPr>
          <p:spPr>
            <a:xfrm>
              <a:off x="1067526" y="4234952"/>
              <a:ext cx="128437" cy="22998"/>
            </a:xfrm>
            <a:custGeom>
              <a:avLst/>
              <a:gdLst/>
              <a:ahLst/>
              <a:cxnLst/>
              <a:rect l="l" t="t" r="r" b="b"/>
              <a:pathLst>
                <a:path w="3859" h="691" extrusionOk="0">
                  <a:moveTo>
                    <a:pt x="0" y="0"/>
                  </a:moveTo>
                  <a:lnTo>
                    <a:pt x="0" y="691"/>
                  </a:lnTo>
                  <a:lnTo>
                    <a:pt x="3858" y="691"/>
                  </a:lnTo>
                  <a:cubicBezTo>
                    <a:pt x="3858" y="619"/>
                    <a:pt x="3834" y="524"/>
                    <a:pt x="3834" y="429"/>
                  </a:cubicBezTo>
                  <a:cubicBezTo>
                    <a:pt x="3834" y="405"/>
                    <a:pt x="3834" y="381"/>
                    <a:pt x="3834" y="358"/>
                  </a:cubicBezTo>
                  <a:cubicBezTo>
                    <a:pt x="3834" y="334"/>
                    <a:pt x="3834" y="310"/>
                    <a:pt x="3834" y="286"/>
                  </a:cubicBezTo>
                  <a:cubicBezTo>
                    <a:pt x="3834" y="191"/>
                    <a:pt x="3858" y="96"/>
                    <a:pt x="3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8"/>
            <p:cNvSpPr/>
            <p:nvPr/>
          </p:nvSpPr>
          <p:spPr>
            <a:xfrm>
              <a:off x="1067526" y="4281716"/>
              <a:ext cx="394730" cy="80876"/>
            </a:xfrm>
            <a:custGeom>
              <a:avLst/>
              <a:gdLst/>
              <a:ahLst/>
              <a:cxnLst/>
              <a:rect l="l" t="t" r="r" b="b"/>
              <a:pathLst>
                <a:path w="11860" h="2430" extrusionOk="0">
                  <a:moveTo>
                    <a:pt x="0" y="0"/>
                  </a:moveTo>
                  <a:lnTo>
                    <a:pt x="0" y="2429"/>
                  </a:lnTo>
                  <a:lnTo>
                    <a:pt x="11860" y="2429"/>
                  </a:lnTo>
                  <a:lnTo>
                    <a:pt x="11860" y="0"/>
                  </a:lnTo>
                  <a:lnTo>
                    <a:pt x="7740" y="0"/>
                  </a:lnTo>
                  <a:cubicBezTo>
                    <a:pt x="7383" y="620"/>
                    <a:pt x="6692" y="1048"/>
                    <a:pt x="5930" y="1048"/>
                  </a:cubicBezTo>
                  <a:cubicBezTo>
                    <a:pt x="5168" y="1048"/>
                    <a:pt x="4477" y="620"/>
                    <a:pt x="4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8"/>
            <p:cNvSpPr/>
            <p:nvPr/>
          </p:nvSpPr>
          <p:spPr>
            <a:xfrm>
              <a:off x="1067526" y="4084342"/>
              <a:ext cx="394730" cy="127638"/>
            </a:xfrm>
            <a:custGeom>
              <a:avLst/>
              <a:gdLst/>
              <a:ahLst/>
              <a:cxnLst/>
              <a:rect l="l" t="t" r="r" b="b"/>
              <a:pathLst>
                <a:path w="11860" h="3835" extrusionOk="0">
                  <a:moveTo>
                    <a:pt x="1048" y="1"/>
                  </a:moveTo>
                  <a:lnTo>
                    <a:pt x="1048" y="1406"/>
                  </a:lnTo>
                  <a:lnTo>
                    <a:pt x="0" y="1406"/>
                  </a:lnTo>
                  <a:lnTo>
                    <a:pt x="0" y="3835"/>
                  </a:lnTo>
                  <a:lnTo>
                    <a:pt x="4120" y="3835"/>
                  </a:lnTo>
                  <a:cubicBezTo>
                    <a:pt x="4477" y="3216"/>
                    <a:pt x="5168" y="2787"/>
                    <a:pt x="5930" y="2787"/>
                  </a:cubicBezTo>
                  <a:cubicBezTo>
                    <a:pt x="6692" y="2787"/>
                    <a:pt x="7383" y="3216"/>
                    <a:pt x="7740" y="3835"/>
                  </a:cubicBezTo>
                  <a:lnTo>
                    <a:pt x="11860" y="3835"/>
                  </a:lnTo>
                  <a:lnTo>
                    <a:pt x="11860" y="1406"/>
                  </a:lnTo>
                  <a:lnTo>
                    <a:pt x="7954" y="1406"/>
                  </a:lnTo>
                  <a:lnTo>
                    <a:pt x="7597" y="1"/>
                  </a:lnTo>
                  <a:lnTo>
                    <a:pt x="4263" y="1"/>
                  </a:lnTo>
                  <a:lnTo>
                    <a:pt x="3906" y="1406"/>
                  </a:lnTo>
                  <a:lnTo>
                    <a:pt x="3144" y="1406"/>
                  </a:lnTo>
                  <a:lnTo>
                    <a:pt x="31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8"/>
            <p:cNvSpPr/>
            <p:nvPr/>
          </p:nvSpPr>
          <p:spPr>
            <a:xfrm>
              <a:off x="1195136" y="4244471"/>
              <a:ext cx="33" cy="2396"/>
            </a:xfrm>
            <a:custGeom>
              <a:avLst/>
              <a:gdLst/>
              <a:ahLst/>
              <a:cxnLst/>
              <a:rect l="l" t="t" r="r" b="b"/>
              <a:pathLst>
                <a:path w="1" h="72" extrusionOk="0">
                  <a:moveTo>
                    <a:pt x="0" y="0"/>
                  </a:moveTo>
                  <a:cubicBezTo>
                    <a:pt x="0" y="24"/>
                    <a:pt x="0" y="48"/>
                    <a:pt x="0" y="72"/>
                  </a:cubicBezTo>
                  <a:cubicBezTo>
                    <a:pt x="0" y="48"/>
                    <a:pt x="0" y="2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8"/>
            <p:cNvSpPr/>
            <p:nvPr/>
          </p:nvSpPr>
          <p:spPr>
            <a:xfrm>
              <a:off x="1334628" y="4244471"/>
              <a:ext cx="33" cy="2396"/>
            </a:xfrm>
            <a:custGeom>
              <a:avLst/>
              <a:gdLst/>
              <a:ahLst/>
              <a:cxnLst/>
              <a:rect l="l" t="t" r="r" b="b"/>
              <a:pathLst>
                <a:path w="1" h="72" extrusionOk="0">
                  <a:moveTo>
                    <a:pt x="1" y="0"/>
                  </a:moveTo>
                  <a:cubicBezTo>
                    <a:pt x="1" y="24"/>
                    <a:pt x="1" y="48"/>
                    <a:pt x="1" y="72"/>
                  </a:cubicBezTo>
                  <a:cubicBezTo>
                    <a:pt x="1" y="48"/>
                    <a:pt x="1" y="2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8"/>
            <p:cNvSpPr/>
            <p:nvPr/>
          </p:nvSpPr>
          <p:spPr>
            <a:xfrm>
              <a:off x="1195136" y="4246834"/>
              <a:ext cx="33" cy="2396"/>
            </a:xfrm>
            <a:custGeom>
              <a:avLst/>
              <a:gdLst/>
              <a:ahLst/>
              <a:cxnLst/>
              <a:rect l="l" t="t" r="r" b="b"/>
              <a:pathLst>
                <a:path w="1" h="72" extrusionOk="0">
                  <a:moveTo>
                    <a:pt x="0" y="72"/>
                  </a:moveTo>
                  <a:cubicBezTo>
                    <a:pt x="0" y="48"/>
                    <a:pt x="0" y="24"/>
                    <a:pt x="0" y="1"/>
                  </a:cubicBezTo>
                  <a:cubicBezTo>
                    <a:pt x="0" y="24"/>
                    <a:pt x="0" y="48"/>
                    <a:pt x="0" y="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8"/>
            <p:cNvSpPr/>
            <p:nvPr/>
          </p:nvSpPr>
          <p:spPr>
            <a:xfrm>
              <a:off x="1334628" y="4246834"/>
              <a:ext cx="33" cy="2396"/>
            </a:xfrm>
            <a:custGeom>
              <a:avLst/>
              <a:gdLst/>
              <a:ahLst/>
              <a:cxnLst/>
              <a:rect l="l" t="t" r="r" b="b"/>
              <a:pathLst>
                <a:path w="1" h="72" extrusionOk="0">
                  <a:moveTo>
                    <a:pt x="1" y="72"/>
                  </a:moveTo>
                  <a:cubicBezTo>
                    <a:pt x="1" y="48"/>
                    <a:pt x="1" y="24"/>
                    <a:pt x="1" y="1"/>
                  </a:cubicBezTo>
                  <a:cubicBezTo>
                    <a:pt x="1" y="24"/>
                    <a:pt x="1" y="48"/>
                    <a:pt x="1" y="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8"/>
            <p:cNvSpPr/>
            <p:nvPr/>
          </p:nvSpPr>
          <p:spPr>
            <a:xfrm>
              <a:off x="1199097" y="4392684"/>
              <a:ext cx="58677" cy="85636"/>
            </a:xfrm>
            <a:custGeom>
              <a:avLst/>
              <a:gdLst/>
              <a:ahLst/>
              <a:cxnLst/>
              <a:rect l="l" t="t" r="r" b="b"/>
              <a:pathLst>
                <a:path w="1763" h="2573" extrusionOk="0">
                  <a:moveTo>
                    <a:pt x="477" y="0"/>
                  </a:moveTo>
                  <a:lnTo>
                    <a:pt x="0" y="477"/>
                  </a:lnTo>
                  <a:lnTo>
                    <a:pt x="786" y="1286"/>
                  </a:lnTo>
                  <a:lnTo>
                    <a:pt x="0" y="2072"/>
                  </a:lnTo>
                  <a:lnTo>
                    <a:pt x="477" y="2572"/>
                  </a:lnTo>
                  <a:lnTo>
                    <a:pt x="1763" y="1286"/>
                  </a:lnTo>
                  <a:lnTo>
                    <a:pt x="4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8"/>
            <p:cNvSpPr/>
            <p:nvPr/>
          </p:nvSpPr>
          <p:spPr>
            <a:xfrm>
              <a:off x="1091290" y="4339563"/>
              <a:ext cx="347203" cy="107037"/>
            </a:xfrm>
            <a:custGeom>
              <a:avLst/>
              <a:gdLst/>
              <a:ahLst/>
              <a:cxnLst/>
              <a:rect l="l" t="t" r="r" b="b"/>
              <a:pathLst>
                <a:path w="10432" h="3216" extrusionOk="0">
                  <a:moveTo>
                    <a:pt x="5216" y="1"/>
                  </a:moveTo>
                  <a:cubicBezTo>
                    <a:pt x="3787" y="1"/>
                    <a:pt x="2573" y="96"/>
                    <a:pt x="1691" y="287"/>
                  </a:cubicBezTo>
                  <a:cubicBezTo>
                    <a:pt x="1215" y="382"/>
                    <a:pt x="810" y="525"/>
                    <a:pt x="548" y="668"/>
                  </a:cubicBezTo>
                  <a:cubicBezTo>
                    <a:pt x="96" y="953"/>
                    <a:pt x="1" y="1263"/>
                    <a:pt x="1" y="1477"/>
                  </a:cubicBezTo>
                  <a:cubicBezTo>
                    <a:pt x="1" y="2549"/>
                    <a:pt x="2144" y="3073"/>
                    <a:pt x="4144" y="3192"/>
                  </a:cubicBezTo>
                  <a:cubicBezTo>
                    <a:pt x="4192" y="3192"/>
                    <a:pt x="4240" y="3192"/>
                    <a:pt x="4287" y="3216"/>
                  </a:cubicBezTo>
                  <a:lnTo>
                    <a:pt x="4501" y="3216"/>
                  </a:lnTo>
                  <a:lnTo>
                    <a:pt x="4525" y="2525"/>
                  </a:lnTo>
                  <a:lnTo>
                    <a:pt x="4359" y="2525"/>
                  </a:lnTo>
                  <a:cubicBezTo>
                    <a:pt x="4311" y="2501"/>
                    <a:pt x="4263" y="2501"/>
                    <a:pt x="4192" y="2501"/>
                  </a:cubicBezTo>
                  <a:cubicBezTo>
                    <a:pt x="3144" y="2430"/>
                    <a:pt x="2215" y="2263"/>
                    <a:pt x="1548" y="2025"/>
                  </a:cubicBezTo>
                  <a:cubicBezTo>
                    <a:pt x="834" y="1787"/>
                    <a:pt x="691" y="1549"/>
                    <a:pt x="691" y="1477"/>
                  </a:cubicBezTo>
                  <a:cubicBezTo>
                    <a:pt x="691" y="1406"/>
                    <a:pt x="905" y="1168"/>
                    <a:pt x="1834" y="977"/>
                  </a:cubicBezTo>
                  <a:cubicBezTo>
                    <a:pt x="2668" y="787"/>
                    <a:pt x="3835" y="691"/>
                    <a:pt x="5216" y="691"/>
                  </a:cubicBezTo>
                  <a:cubicBezTo>
                    <a:pt x="6478" y="691"/>
                    <a:pt x="7669" y="834"/>
                    <a:pt x="8574" y="1096"/>
                  </a:cubicBezTo>
                  <a:cubicBezTo>
                    <a:pt x="9526" y="1358"/>
                    <a:pt x="9741" y="1668"/>
                    <a:pt x="9741" y="1739"/>
                  </a:cubicBezTo>
                  <a:cubicBezTo>
                    <a:pt x="9741" y="1882"/>
                    <a:pt x="9288" y="2263"/>
                    <a:pt x="7931" y="2549"/>
                  </a:cubicBezTo>
                  <a:lnTo>
                    <a:pt x="8074" y="3216"/>
                  </a:lnTo>
                  <a:cubicBezTo>
                    <a:pt x="9145" y="3001"/>
                    <a:pt x="10431" y="2573"/>
                    <a:pt x="10431" y="1739"/>
                  </a:cubicBezTo>
                  <a:cubicBezTo>
                    <a:pt x="10431" y="1192"/>
                    <a:pt x="9884" y="739"/>
                    <a:pt x="8764" y="429"/>
                  </a:cubicBezTo>
                  <a:cubicBezTo>
                    <a:pt x="7812" y="144"/>
                    <a:pt x="6550" y="1"/>
                    <a:pt x="52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1" name="Google Shape;1581;p68"/>
          <p:cNvGrpSpPr/>
          <p:nvPr/>
        </p:nvGrpSpPr>
        <p:grpSpPr>
          <a:xfrm>
            <a:off x="1102374" y="3430414"/>
            <a:ext cx="325004" cy="393979"/>
            <a:chOff x="1102374" y="3430414"/>
            <a:chExt cx="325004" cy="393979"/>
          </a:xfrm>
        </p:grpSpPr>
        <p:sp>
          <p:nvSpPr>
            <p:cNvPr id="1582" name="Google Shape;1582;p68"/>
            <p:cNvSpPr/>
            <p:nvPr/>
          </p:nvSpPr>
          <p:spPr>
            <a:xfrm>
              <a:off x="1288663" y="3650787"/>
              <a:ext cx="22998" cy="22998"/>
            </a:xfrm>
            <a:custGeom>
              <a:avLst/>
              <a:gdLst/>
              <a:ahLst/>
              <a:cxnLst/>
              <a:rect l="l" t="t" r="r" b="b"/>
              <a:pathLst>
                <a:path w="691" h="691" extrusionOk="0">
                  <a:moveTo>
                    <a:pt x="334" y="0"/>
                  </a:moveTo>
                  <a:cubicBezTo>
                    <a:pt x="143" y="0"/>
                    <a:pt x="0" y="143"/>
                    <a:pt x="0" y="334"/>
                  </a:cubicBezTo>
                  <a:cubicBezTo>
                    <a:pt x="0" y="524"/>
                    <a:pt x="143" y="691"/>
                    <a:pt x="334" y="691"/>
                  </a:cubicBezTo>
                  <a:cubicBezTo>
                    <a:pt x="524" y="691"/>
                    <a:pt x="691" y="524"/>
                    <a:pt x="691" y="334"/>
                  </a:cubicBezTo>
                  <a:cubicBezTo>
                    <a:pt x="691" y="143"/>
                    <a:pt x="524"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8"/>
            <p:cNvSpPr/>
            <p:nvPr/>
          </p:nvSpPr>
          <p:spPr>
            <a:xfrm>
              <a:off x="1264866" y="3778397"/>
              <a:ext cx="69793" cy="45996"/>
            </a:xfrm>
            <a:custGeom>
              <a:avLst/>
              <a:gdLst/>
              <a:ahLst/>
              <a:cxnLst/>
              <a:rect l="l" t="t" r="r" b="b"/>
              <a:pathLst>
                <a:path w="2097" h="1382" extrusionOk="0">
                  <a:moveTo>
                    <a:pt x="1" y="0"/>
                  </a:moveTo>
                  <a:lnTo>
                    <a:pt x="1" y="1381"/>
                  </a:lnTo>
                  <a:lnTo>
                    <a:pt x="2097" y="1381"/>
                  </a:lnTo>
                  <a:lnTo>
                    <a:pt x="20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8"/>
            <p:cNvSpPr/>
            <p:nvPr/>
          </p:nvSpPr>
          <p:spPr>
            <a:xfrm>
              <a:off x="1102374" y="3430414"/>
              <a:ext cx="325004" cy="393965"/>
            </a:xfrm>
            <a:custGeom>
              <a:avLst/>
              <a:gdLst/>
              <a:ahLst/>
              <a:cxnLst/>
              <a:rect l="l" t="t" r="r" b="b"/>
              <a:pathLst>
                <a:path w="9765" h="11837" extrusionOk="0">
                  <a:moveTo>
                    <a:pt x="2097" y="4621"/>
                  </a:moveTo>
                  <a:lnTo>
                    <a:pt x="2097" y="5216"/>
                  </a:lnTo>
                  <a:lnTo>
                    <a:pt x="2097" y="7717"/>
                  </a:lnTo>
                  <a:lnTo>
                    <a:pt x="2811" y="10146"/>
                  </a:lnTo>
                  <a:lnTo>
                    <a:pt x="2811" y="11122"/>
                  </a:lnTo>
                  <a:cubicBezTo>
                    <a:pt x="1620" y="10955"/>
                    <a:pt x="692" y="9931"/>
                    <a:pt x="692" y="8693"/>
                  </a:cubicBezTo>
                  <a:lnTo>
                    <a:pt x="692" y="6907"/>
                  </a:lnTo>
                  <a:cubicBezTo>
                    <a:pt x="692" y="6169"/>
                    <a:pt x="1025" y="5478"/>
                    <a:pt x="1620" y="5002"/>
                  </a:cubicBezTo>
                  <a:lnTo>
                    <a:pt x="2097" y="4621"/>
                  </a:lnTo>
                  <a:close/>
                  <a:moveTo>
                    <a:pt x="5502" y="1"/>
                  </a:moveTo>
                  <a:lnTo>
                    <a:pt x="5502" y="5216"/>
                  </a:lnTo>
                  <a:lnTo>
                    <a:pt x="4645" y="5216"/>
                  </a:lnTo>
                  <a:lnTo>
                    <a:pt x="4645" y="691"/>
                  </a:lnTo>
                  <a:lnTo>
                    <a:pt x="3787" y="691"/>
                  </a:lnTo>
                  <a:lnTo>
                    <a:pt x="3787" y="5216"/>
                  </a:lnTo>
                  <a:lnTo>
                    <a:pt x="2954" y="5216"/>
                  </a:lnTo>
                  <a:lnTo>
                    <a:pt x="2954" y="2430"/>
                  </a:lnTo>
                  <a:lnTo>
                    <a:pt x="2097" y="2430"/>
                  </a:lnTo>
                  <a:lnTo>
                    <a:pt x="2097" y="3716"/>
                  </a:lnTo>
                  <a:lnTo>
                    <a:pt x="1168" y="4454"/>
                  </a:lnTo>
                  <a:cubicBezTo>
                    <a:pt x="430" y="5049"/>
                    <a:pt x="1" y="5954"/>
                    <a:pt x="1" y="6907"/>
                  </a:cubicBezTo>
                  <a:lnTo>
                    <a:pt x="1" y="8693"/>
                  </a:lnTo>
                  <a:cubicBezTo>
                    <a:pt x="1" y="10312"/>
                    <a:pt x="1215" y="11646"/>
                    <a:pt x="2811" y="11813"/>
                  </a:cubicBezTo>
                  <a:lnTo>
                    <a:pt x="2811" y="11836"/>
                  </a:lnTo>
                  <a:lnTo>
                    <a:pt x="4192" y="11836"/>
                  </a:lnTo>
                  <a:lnTo>
                    <a:pt x="4192" y="10146"/>
                  </a:lnTo>
                  <a:lnTo>
                    <a:pt x="3502" y="8074"/>
                  </a:lnTo>
                  <a:lnTo>
                    <a:pt x="3502" y="6955"/>
                  </a:lnTo>
                  <a:lnTo>
                    <a:pt x="4192" y="6955"/>
                  </a:lnTo>
                  <a:lnTo>
                    <a:pt x="4192" y="7955"/>
                  </a:lnTo>
                  <a:lnTo>
                    <a:pt x="4788" y="9741"/>
                  </a:lnTo>
                  <a:lnTo>
                    <a:pt x="5597" y="9741"/>
                  </a:lnTo>
                  <a:lnTo>
                    <a:pt x="5597" y="7955"/>
                  </a:lnTo>
                  <a:cubicBezTo>
                    <a:pt x="5193" y="7812"/>
                    <a:pt x="4883" y="7407"/>
                    <a:pt x="4883" y="6955"/>
                  </a:cubicBezTo>
                  <a:cubicBezTo>
                    <a:pt x="4883" y="6383"/>
                    <a:pt x="5359" y="5907"/>
                    <a:pt x="5931" y="5907"/>
                  </a:cubicBezTo>
                  <a:cubicBezTo>
                    <a:pt x="6502" y="5907"/>
                    <a:pt x="6979" y="6383"/>
                    <a:pt x="6979" y="6955"/>
                  </a:cubicBezTo>
                  <a:cubicBezTo>
                    <a:pt x="6979" y="7407"/>
                    <a:pt x="6693" y="7812"/>
                    <a:pt x="6288" y="7955"/>
                  </a:cubicBezTo>
                  <a:lnTo>
                    <a:pt x="6288" y="9741"/>
                  </a:lnTo>
                  <a:lnTo>
                    <a:pt x="7098" y="9741"/>
                  </a:lnTo>
                  <a:lnTo>
                    <a:pt x="7669" y="8288"/>
                  </a:lnTo>
                  <a:lnTo>
                    <a:pt x="7669" y="6955"/>
                  </a:lnTo>
                  <a:lnTo>
                    <a:pt x="8384" y="6955"/>
                  </a:lnTo>
                  <a:lnTo>
                    <a:pt x="8384" y="8431"/>
                  </a:lnTo>
                  <a:lnTo>
                    <a:pt x="7669" y="10169"/>
                  </a:lnTo>
                  <a:lnTo>
                    <a:pt x="7669" y="11836"/>
                  </a:lnTo>
                  <a:lnTo>
                    <a:pt x="9074" y="11836"/>
                  </a:lnTo>
                  <a:lnTo>
                    <a:pt x="9074" y="10146"/>
                  </a:lnTo>
                  <a:lnTo>
                    <a:pt x="9765" y="8074"/>
                  </a:lnTo>
                  <a:lnTo>
                    <a:pt x="9765" y="5216"/>
                  </a:lnTo>
                  <a:lnTo>
                    <a:pt x="9765" y="3120"/>
                  </a:lnTo>
                  <a:lnTo>
                    <a:pt x="8908" y="3120"/>
                  </a:lnTo>
                  <a:lnTo>
                    <a:pt x="8908" y="5216"/>
                  </a:lnTo>
                  <a:lnTo>
                    <a:pt x="8050" y="5216"/>
                  </a:lnTo>
                  <a:lnTo>
                    <a:pt x="8050" y="691"/>
                  </a:lnTo>
                  <a:lnTo>
                    <a:pt x="7217" y="691"/>
                  </a:lnTo>
                  <a:lnTo>
                    <a:pt x="7217" y="5216"/>
                  </a:lnTo>
                  <a:lnTo>
                    <a:pt x="6359" y="5216"/>
                  </a:lnTo>
                  <a:lnTo>
                    <a:pt x="63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5" name="Google Shape;1585;p68"/>
          <p:cNvGrpSpPr/>
          <p:nvPr/>
        </p:nvGrpSpPr>
        <p:grpSpPr>
          <a:xfrm>
            <a:off x="1067526" y="2805843"/>
            <a:ext cx="394743" cy="394744"/>
            <a:chOff x="1067526" y="2805843"/>
            <a:chExt cx="394743" cy="394744"/>
          </a:xfrm>
        </p:grpSpPr>
        <p:sp>
          <p:nvSpPr>
            <p:cNvPr id="1586" name="Google Shape;1586;p68"/>
            <p:cNvSpPr/>
            <p:nvPr/>
          </p:nvSpPr>
          <p:spPr>
            <a:xfrm>
              <a:off x="1149171" y="2852607"/>
              <a:ext cx="231447" cy="162518"/>
            </a:xfrm>
            <a:custGeom>
              <a:avLst/>
              <a:gdLst/>
              <a:ahLst/>
              <a:cxnLst/>
              <a:rect l="l" t="t" r="r" b="b"/>
              <a:pathLst>
                <a:path w="6954" h="4883" extrusionOk="0">
                  <a:moveTo>
                    <a:pt x="3477" y="0"/>
                  </a:moveTo>
                  <a:cubicBezTo>
                    <a:pt x="1548" y="0"/>
                    <a:pt x="0" y="1548"/>
                    <a:pt x="0" y="3477"/>
                  </a:cubicBezTo>
                  <a:lnTo>
                    <a:pt x="0" y="4882"/>
                  </a:lnTo>
                  <a:lnTo>
                    <a:pt x="691" y="4882"/>
                  </a:lnTo>
                  <a:lnTo>
                    <a:pt x="691" y="3477"/>
                  </a:lnTo>
                  <a:cubicBezTo>
                    <a:pt x="691" y="1953"/>
                    <a:pt x="1929" y="691"/>
                    <a:pt x="3477" y="691"/>
                  </a:cubicBezTo>
                  <a:cubicBezTo>
                    <a:pt x="5025" y="691"/>
                    <a:pt x="6263" y="1953"/>
                    <a:pt x="6263" y="3477"/>
                  </a:cubicBezTo>
                  <a:lnTo>
                    <a:pt x="6954" y="3477"/>
                  </a:lnTo>
                  <a:cubicBezTo>
                    <a:pt x="6954" y="1548"/>
                    <a:pt x="5406" y="0"/>
                    <a:pt x="34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8"/>
            <p:cNvSpPr/>
            <p:nvPr/>
          </p:nvSpPr>
          <p:spPr>
            <a:xfrm>
              <a:off x="1195136" y="2898572"/>
              <a:ext cx="174400" cy="185483"/>
            </a:xfrm>
            <a:custGeom>
              <a:avLst/>
              <a:gdLst/>
              <a:ahLst/>
              <a:cxnLst/>
              <a:rect l="l" t="t" r="r" b="b"/>
              <a:pathLst>
                <a:path w="5240" h="5573" extrusionOk="0">
                  <a:moveTo>
                    <a:pt x="2096" y="0"/>
                  </a:moveTo>
                  <a:cubicBezTo>
                    <a:pt x="953" y="0"/>
                    <a:pt x="0" y="953"/>
                    <a:pt x="0" y="2096"/>
                  </a:cubicBezTo>
                  <a:lnTo>
                    <a:pt x="0" y="4430"/>
                  </a:lnTo>
                  <a:lnTo>
                    <a:pt x="2715" y="5573"/>
                  </a:lnTo>
                  <a:lnTo>
                    <a:pt x="5239" y="5573"/>
                  </a:lnTo>
                  <a:lnTo>
                    <a:pt x="5239" y="4882"/>
                  </a:lnTo>
                  <a:lnTo>
                    <a:pt x="2858" y="4882"/>
                  </a:lnTo>
                  <a:lnTo>
                    <a:pt x="691" y="3953"/>
                  </a:lnTo>
                  <a:lnTo>
                    <a:pt x="691" y="2096"/>
                  </a:lnTo>
                  <a:cubicBezTo>
                    <a:pt x="691" y="1334"/>
                    <a:pt x="1334" y="715"/>
                    <a:pt x="2096" y="715"/>
                  </a:cubicBezTo>
                  <a:cubicBezTo>
                    <a:pt x="2858" y="715"/>
                    <a:pt x="3501" y="1334"/>
                    <a:pt x="3501" y="2096"/>
                  </a:cubicBezTo>
                  <a:lnTo>
                    <a:pt x="3501" y="2787"/>
                  </a:lnTo>
                  <a:lnTo>
                    <a:pt x="4192" y="2787"/>
                  </a:lnTo>
                  <a:lnTo>
                    <a:pt x="4192" y="2096"/>
                  </a:lnTo>
                  <a:cubicBezTo>
                    <a:pt x="4192" y="953"/>
                    <a:pt x="3239" y="0"/>
                    <a:pt x="2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8"/>
            <p:cNvSpPr/>
            <p:nvPr/>
          </p:nvSpPr>
          <p:spPr>
            <a:xfrm>
              <a:off x="1252983" y="2956419"/>
              <a:ext cx="116555" cy="81675"/>
            </a:xfrm>
            <a:custGeom>
              <a:avLst/>
              <a:gdLst/>
              <a:ahLst/>
              <a:cxnLst/>
              <a:rect l="l" t="t" r="r" b="b"/>
              <a:pathLst>
                <a:path w="3502" h="2454" extrusionOk="0">
                  <a:moveTo>
                    <a:pt x="1" y="1"/>
                  </a:moveTo>
                  <a:lnTo>
                    <a:pt x="1" y="2025"/>
                  </a:lnTo>
                  <a:lnTo>
                    <a:pt x="1715" y="2454"/>
                  </a:lnTo>
                  <a:lnTo>
                    <a:pt x="3501" y="2454"/>
                  </a:lnTo>
                  <a:lnTo>
                    <a:pt x="3501" y="1763"/>
                  </a:lnTo>
                  <a:lnTo>
                    <a:pt x="1787" y="1763"/>
                  </a:lnTo>
                  <a:lnTo>
                    <a:pt x="715" y="1477"/>
                  </a:lnTo>
                  <a:lnTo>
                    <a:pt x="7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8"/>
            <p:cNvSpPr/>
            <p:nvPr/>
          </p:nvSpPr>
          <p:spPr>
            <a:xfrm>
              <a:off x="1149171" y="3038064"/>
              <a:ext cx="220363" cy="92758"/>
            </a:xfrm>
            <a:custGeom>
              <a:avLst/>
              <a:gdLst/>
              <a:ahLst/>
              <a:cxnLst/>
              <a:rect l="l" t="t" r="r" b="b"/>
              <a:pathLst>
                <a:path w="6621" h="2787" extrusionOk="0">
                  <a:moveTo>
                    <a:pt x="0" y="1"/>
                  </a:moveTo>
                  <a:lnTo>
                    <a:pt x="0" y="1263"/>
                  </a:lnTo>
                  <a:lnTo>
                    <a:pt x="3048" y="2787"/>
                  </a:lnTo>
                  <a:lnTo>
                    <a:pt x="6620" y="2787"/>
                  </a:lnTo>
                  <a:lnTo>
                    <a:pt x="6620" y="2096"/>
                  </a:lnTo>
                  <a:lnTo>
                    <a:pt x="3215" y="2096"/>
                  </a:lnTo>
                  <a:lnTo>
                    <a:pt x="691" y="834"/>
                  </a:lnTo>
                  <a:lnTo>
                    <a:pt x="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8"/>
            <p:cNvSpPr/>
            <p:nvPr/>
          </p:nvSpPr>
          <p:spPr>
            <a:xfrm>
              <a:off x="1067526" y="2805843"/>
              <a:ext cx="71358" cy="69760"/>
            </a:xfrm>
            <a:custGeom>
              <a:avLst/>
              <a:gdLst/>
              <a:ahLst/>
              <a:cxnLst/>
              <a:rect l="l" t="t" r="r" b="b"/>
              <a:pathLst>
                <a:path w="2144" h="2096" extrusionOk="0">
                  <a:moveTo>
                    <a:pt x="0" y="0"/>
                  </a:moveTo>
                  <a:lnTo>
                    <a:pt x="0" y="2096"/>
                  </a:lnTo>
                  <a:lnTo>
                    <a:pt x="715" y="2096"/>
                  </a:lnTo>
                  <a:lnTo>
                    <a:pt x="715" y="714"/>
                  </a:lnTo>
                  <a:lnTo>
                    <a:pt x="2143" y="714"/>
                  </a:lnTo>
                  <a:lnTo>
                    <a:pt x="21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8"/>
            <p:cNvSpPr/>
            <p:nvPr/>
          </p:nvSpPr>
          <p:spPr>
            <a:xfrm>
              <a:off x="1067526" y="3129229"/>
              <a:ext cx="69760" cy="71358"/>
            </a:xfrm>
            <a:custGeom>
              <a:avLst/>
              <a:gdLst/>
              <a:ahLst/>
              <a:cxnLst/>
              <a:rect l="l" t="t" r="r" b="b"/>
              <a:pathLst>
                <a:path w="2096" h="2144" extrusionOk="0">
                  <a:moveTo>
                    <a:pt x="0" y="0"/>
                  </a:moveTo>
                  <a:lnTo>
                    <a:pt x="0" y="2144"/>
                  </a:lnTo>
                  <a:lnTo>
                    <a:pt x="2096" y="2144"/>
                  </a:lnTo>
                  <a:lnTo>
                    <a:pt x="2096" y="1429"/>
                  </a:lnTo>
                  <a:lnTo>
                    <a:pt x="715" y="1429"/>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8"/>
            <p:cNvSpPr/>
            <p:nvPr/>
          </p:nvSpPr>
          <p:spPr>
            <a:xfrm>
              <a:off x="1390911" y="2805843"/>
              <a:ext cx="71358" cy="69760"/>
            </a:xfrm>
            <a:custGeom>
              <a:avLst/>
              <a:gdLst/>
              <a:ahLst/>
              <a:cxnLst/>
              <a:rect l="l" t="t" r="r" b="b"/>
              <a:pathLst>
                <a:path w="2144" h="2096" extrusionOk="0">
                  <a:moveTo>
                    <a:pt x="0" y="0"/>
                  </a:moveTo>
                  <a:lnTo>
                    <a:pt x="0" y="714"/>
                  </a:lnTo>
                  <a:lnTo>
                    <a:pt x="1429" y="714"/>
                  </a:lnTo>
                  <a:lnTo>
                    <a:pt x="1429" y="2096"/>
                  </a:lnTo>
                  <a:lnTo>
                    <a:pt x="2144" y="2096"/>
                  </a:lnTo>
                  <a:lnTo>
                    <a:pt x="21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8"/>
            <p:cNvSpPr/>
            <p:nvPr/>
          </p:nvSpPr>
          <p:spPr>
            <a:xfrm>
              <a:off x="1392509" y="3129229"/>
              <a:ext cx="69760" cy="71358"/>
            </a:xfrm>
            <a:custGeom>
              <a:avLst/>
              <a:gdLst/>
              <a:ahLst/>
              <a:cxnLst/>
              <a:rect l="l" t="t" r="r" b="b"/>
              <a:pathLst>
                <a:path w="2096" h="2144" extrusionOk="0">
                  <a:moveTo>
                    <a:pt x="1381" y="0"/>
                  </a:moveTo>
                  <a:lnTo>
                    <a:pt x="1381" y="1429"/>
                  </a:lnTo>
                  <a:lnTo>
                    <a:pt x="0" y="1429"/>
                  </a:lnTo>
                  <a:lnTo>
                    <a:pt x="0" y="2144"/>
                  </a:lnTo>
                  <a:lnTo>
                    <a:pt x="2096" y="2144"/>
                  </a:lnTo>
                  <a:lnTo>
                    <a:pt x="20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 name="Google Shape;1594;p68"/>
          <p:cNvGrpSpPr/>
          <p:nvPr/>
        </p:nvGrpSpPr>
        <p:grpSpPr>
          <a:xfrm>
            <a:off x="1067526" y="2191523"/>
            <a:ext cx="394743" cy="394777"/>
            <a:chOff x="1067526" y="2191523"/>
            <a:chExt cx="394743" cy="394777"/>
          </a:xfrm>
        </p:grpSpPr>
        <p:sp>
          <p:nvSpPr>
            <p:cNvPr id="1595" name="Google Shape;1595;p68"/>
            <p:cNvSpPr/>
            <p:nvPr/>
          </p:nvSpPr>
          <p:spPr>
            <a:xfrm>
              <a:off x="1184019" y="2191523"/>
              <a:ext cx="278242" cy="232279"/>
            </a:xfrm>
            <a:custGeom>
              <a:avLst/>
              <a:gdLst/>
              <a:ahLst/>
              <a:cxnLst/>
              <a:rect l="l" t="t" r="r" b="b"/>
              <a:pathLst>
                <a:path w="8360" h="6979" extrusionOk="0">
                  <a:moveTo>
                    <a:pt x="1" y="1"/>
                  </a:moveTo>
                  <a:lnTo>
                    <a:pt x="1" y="1049"/>
                  </a:lnTo>
                  <a:lnTo>
                    <a:pt x="7312" y="1049"/>
                  </a:lnTo>
                  <a:lnTo>
                    <a:pt x="7312" y="6979"/>
                  </a:lnTo>
                  <a:lnTo>
                    <a:pt x="8360" y="6979"/>
                  </a:lnTo>
                  <a:lnTo>
                    <a:pt x="83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8"/>
            <p:cNvSpPr/>
            <p:nvPr/>
          </p:nvSpPr>
          <p:spPr>
            <a:xfrm>
              <a:off x="1125373" y="2249403"/>
              <a:ext cx="279040" cy="279007"/>
            </a:xfrm>
            <a:custGeom>
              <a:avLst/>
              <a:gdLst/>
              <a:ahLst/>
              <a:cxnLst/>
              <a:rect l="l" t="t" r="r" b="b"/>
              <a:pathLst>
                <a:path w="8384" h="8383" extrusionOk="0">
                  <a:moveTo>
                    <a:pt x="1" y="0"/>
                  </a:moveTo>
                  <a:lnTo>
                    <a:pt x="1" y="1048"/>
                  </a:lnTo>
                  <a:lnTo>
                    <a:pt x="7335" y="1048"/>
                  </a:lnTo>
                  <a:lnTo>
                    <a:pt x="7335" y="8383"/>
                  </a:lnTo>
                  <a:lnTo>
                    <a:pt x="8383" y="8383"/>
                  </a:lnTo>
                  <a:lnTo>
                    <a:pt x="83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8"/>
            <p:cNvSpPr/>
            <p:nvPr/>
          </p:nvSpPr>
          <p:spPr>
            <a:xfrm>
              <a:off x="1180058" y="2411895"/>
              <a:ext cx="53951" cy="21434"/>
            </a:xfrm>
            <a:custGeom>
              <a:avLst/>
              <a:gdLst/>
              <a:ahLst/>
              <a:cxnLst/>
              <a:rect l="l" t="t" r="r" b="b"/>
              <a:pathLst>
                <a:path w="1621" h="644" extrusionOk="0">
                  <a:moveTo>
                    <a:pt x="810" y="0"/>
                  </a:moveTo>
                  <a:lnTo>
                    <a:pt x="1" y="334"/>
                  </a:lnTo>
                  <a:lnTo>
                    <a:pt x="810" y="643"/>
                  </a:lnTo>
                  <a:lnTo>
                    <a:pt x="1620" y="334"/>
                  </a:lnTo>
                  <a:lnTo>
                    <a:pt x="8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8"/>
            <p:cNvSpPr/>
            <p:nvPr/>
          </p:nvSpPr>
          <p:spPr>
            <a:xfrm>
              <a:off x="1218102" y="2439621"/>
              <a:ext cx="34913" cy="58710"/>
            </a:xfrm>
            <a:custGeom>
              <a:avLst/>
              <a:gdLst/>
              <a:ahLst/>
              <a:cxnLst/>
              <a:rect l="l" t="t" r="r" b="b"/>
              <a:pathLst>
                <a:path w="1049" h="1764" extrusionOk="0">
                  <a:moveTo>
                    <a:pt x="1049" y="1"/>
                  </a:moveTo>
                  <a:lnTo>
                    <a:pt x="1" y="429"/>
                  </a:lnTo>
                  <a:lnTo>
                    <a:pt x="1" y="1763"/>
                  </a:lnTo>
                  <a:lnTo>
                    <a:pt x="1049" y="1358"/>
                  </a:lnTo>
                  <a:lnTo>
                    <a:pt x="10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8"/>
            <p:cNvSpPr/>
            <p:nvPr/>
          </p:nvSpPr>
          <p:spPr>
            <a:xfrm>
              <a:off x="1067526" y="2308049"/>
              <a:ext cx="278208" cy="278242"/>
            </a:xfrm>
            <a:custGeom>
              <a:avLst/>
              <a:gdLst/>
              <a:ahLst/>
              <a:cxnLst/>
              <a:rect l="l" t="t" r="r" b="b"/>
              <a:pathLst>
                <a:path w="8359" h="8360" extrusionOk="0">
                  <a:moveTo>
                    <a:pt x="4191" y="2382"/>
                  </a:moveTo>
                  <a:lnTo>
                    <a:pt x="6287" y="3216"/>
                  </a:lnTo>
                  <a:lnTo>
                    <a:pt x="6287" y="5764"/>
                  </a:lnTo>
                  <a:lnTo>
                    <a:pt x="4191" y="6621"/>
                  </a:lnTo>
                  <a:lnTo>
                    <a:pt x="2096" y="5764"/>
                  </a:lnTo>
                  <a:lnTo>
                    <a:pt x="2096" y="3216"/>
                  </a:lnTo>
                  <a:lnTo>
                    <a:pt x="4191" y="2382"/>
                  </a:lnTo>
                  <a:close/>
                  <a:moveTo>
                    <a:pt x="0" y="1"/>
                  </a:moveTo>
                  <a:lnTo>
                    <a:pt x="0" y="8359"/>
                  </a:lnTo>
                  <a:lnTo>
                    <a:pt x="8359" y="8359"/>
                  </a:lnTo>
                  <a:lnTo>
                    <a:pt x="83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8"/>
            <p:cNvSpPr/>
            <p:nvPr/>
          </p:nvSpPr>
          <p:spPr>
            <a:xfrm>
              <a:off x="1160254" y="2439621"/>
              <a:ext cx="34913" cy="58710"/>
            </a:xfrm>
            <a:custGeom>
              <a:avLst/>
              <a:gdLst/>
              <a:ahLst/>
              <a:cxnLst/>
              <a:rect l="l" t="t" r="r" b="b"/>
              <a:pathLst>
                <a:path w="1049" h="1764" extrusionOk="0">
                  <a:moveTo>
                    <a:pt x="0" y="1"/>
                  </a:moveTo>
                  <a:lnTo>
                    <a:pt x="0" y="1358"/>
                  </a:lnTo>
                  <a:lnTo>
                    <a:pt x="1048" y="1763"/>
                  </a:lnTo>
                  <a:lnTo>
                    <a:pt x="1048" y="42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8"/>
            <p:cNvSpPr/>
            <p:nvPr/>
          </p:nvSpPr>
          <p:spPr>
            <a:xfrm>
              <a:off x="1392509" y="2516506"/>
              <a:ext cx="69760" cy="69793"/>
            </a:xfrm>
            <a:custGeom>
              <a:avLst/>
              <a:gdLst/>
              <a:ahLst/>
              <a:cxnLst/>
              <a:rect l="l" t="t" r="r" b="b"/>
              <a:pathLst>
                <a:path w="2096" h="2097" extrusionOk="0">
                  <a:moveTo>
                    <a:pt x="1381" y="1"/>
                  </a:moveTo>
                  <a:lnTo>
                    <a:pt x="1381" y="1382"/>
                  </a:lnTo>
                  <a:lnTo>
                    <a:pt x="0" y="1382"/>
                  </a:lnTo>
                  <a:lnTo>
                    <a:pt x="0" y="2096"/>
                  </a:lnTo>
                  <a:lnTo>
                    <a:pt x="2096" y="2096"/>
                  </a:lnTo>
                  <a:lnTo>
                    <a:pt x="20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8"/>
            <p:cNvSpPr/>
            <p:nvPr/>
          </p:nvSpPr>
          <p:spPr>
            <a:xfrm>
              <a:off x="1067526" y="2191523"/>
              <a:ext cx="69760" cy="69793"/>
            </a:xfrm>
            <a:custGeom>
              <a:avLst/>
              <a:gdLst/>
              <a:ahLst/>
              <a:cxnLst/>
              <a:rect l="l" t="t" r="r" b="b"/>
              <a:pathLst>
                <a:path w="2096" h="2097" extrusionOk="0">
                  <a:moveTo>
                    <a:pt x="0" y="1"/>
                  </a:moveTo>
                  <a:lnTo>
                    <a:pt x="0" y="2097"/>
                  </a:lnTo>
                  <a:lnTo>
                    <a:pt x="715" y="2097"/>
                  </a:lnTo>
                  <a:lnTo>
                    <a:pt x="715" y="715"/>
                  </a:lnTo>
                  <a:lnTo>
                    <a:pt x="2096" y="715"/>
                  </a:lnTo>
                  <a:lnTo>
                    <a:pt x="20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3" name="Google Shape;1603;p68"/>
          <p:cNvGrpSpPr/>
          <p:nvPr/>
        </p:nvGrpSpPr>
        <p:grpSpPr>
          <a:xfrm>
            <a:off x="1067526" y="1597073"/>
            <a:ext cx="394745" cy="394746"/>
            <a:chOff x="1067526" y="1597073"/>
            <a:chExt cx="394745" cy="394746"/>
          </a:xfrm>
        </p:grpSpPr>
        <p:sp>
          <p:nvSpPr>
            <p:cNvPr id="1604" name="Google Shape;1604;p68"/>
            <p:cNvSpPr/>
            <p:nvPr/>
          </p:nvSpPr>
          <p:spPr>
            <a:xfrm>
              <a:off x="1067526" y="1782531"/>
              <a:ext cx="23797" cy="23830"/>
            </a:xfrm>
            <a:custGeom>
              <a:avLst/>
              <a:gdLst/>
              <a:ahLst/>
              <a:cxnLst/>
              <a:rect l="l" t="t" r="r" b="b"/>
              <a:pathLst>
                <a:path w="715" h="716" extrusionOk="0">
                  <a:moveTo>
                    <a:pt x="0" y="1"/>
                  </a:moveTo>
                  <a:lnTo>
                    <a:pt x="0" y="715"/>
                  </a:lnTo>
                  <a:lnTo>
                    <a:pt x="715" y="715"/>
                  </a:lnTo>
                  <a:cubicBezTo>
                    <a:pt x="715" y="596"/>
                    <a:pt x="715" y="477"/>
                    <a:pt x="715" y="358"/>
                  </a:cubicBezTo>
                  <a:cubicBezTo>
                    <a:pt x="715" y="239"/>
                    <a:pt x="715" y="120"/>
                    <a:pt x="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8"/>
            <p:cNvSpPr/>
            <p:nvPr/>
          </p:nvSpPr>
          <p:spPr>
            <a:xfrm>
              <a:off x="1067526" y="1597073"/>
              <a:ext cx="69760" cy="69760"/>
            </a:xfrm>
            <a:custGeom>
              <a:avLst/>
              <a:gdLst/>
              <a:ahLst/>
              <a:cxnLst/>
              <a:rect l="l" t="t" r="r" b="b"/>
              <a:pathLst>
                <a:path w="2096" h="2096" extrusionOk="0">
                  <a:moveTo>
                    <a:pt x="0" y="0"/>
                  </a:moveTo>
                  <a:lnTo>
                    <a:pt x="0" y="2096"/>
                  </a:lnTo>
                  <a:lnTo>
                    <a:pt x="715" y="2096"/>
                  </a:lnTo>
                  <a:lnTo>
                    <a:pt x="715" y="715"/>
                  </a:lnTo>
                  <a:lnTo>
                    <a:pt x="2096" y="715"/>
                  </a:lnTo>
                  <a:lnTo>
                    <a:pt x="20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8"/>
            <p:cNvSpPr/>
            <p:nvPr/>
          </p:nvSpPr>
          <p:spPr>
            <a:xfrm>
              <a:off x="1067526" y="1922057"/>
              <a:ext cx="69760" cy="69760"/>
            </a:xfrm>
            <a:custGeom>
              <a:avLst/>
              <a:gdLst/>
              <a:ahLst/>
              <a:cxnLst/>
              <a:rect l="l" t="t" r="r" b="b"/>
              <a:pathLst>
                <a:path w="2096" h="2096" extrusionOk="0">
                  <a:moveTo>
                    <a:pt x="0" y="0"/>
                  </a:moveTo>
                  <a:lnTo>
                    <a:pt x="0" y="2096"/>
                  </a:lnTo>
                  <a:lnTo>
                    <a:pt x="2096" y="2096"/>
                  </a:lnTo>
                  <a:lnTo>
                    <a:pt x="2096" y="1381"/>
                  </a:lnTo>
                  <a:lnTo>
                    <a:pt x="715" y="1381"/>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8"/>
            <p:cNvSpPr/>
            <p:nvPr/>
          </p:nvSpPr>
          <p:spPr>
            <a:xfrm>
              <a:off x="1392509" y="1597073"/>
              <a:ext cx="69760" cy="69760"/>
            </a:xfrm>
            <a:custGeom>
              <a:avLst/>
              <a:gdLst/>
              <a:ahLst/>
              <a:cxnLst/>
              <a:rect l="l" t="t" r="r" b="b"/>
              <a:pathLst>
                <a:path w="2096" h="2096" extrusionOk="0">
                  <a:moveTo>
                    <a:pt x="0" y="0"/>
                  </a:moveTo>
                  <a:lnTo>
                    <a:pt x="0" y="715"/>
                  </a:lnTo>
                  <a:lnTo>
                    <a:pt x="1381" y="715"/>
                  </a:lnTo>
                  <a:lnTo>
                    <a:pt x="1381" y="2096"/>
                  </a:lnTo>
                  <a:lnTo>
                    <a:pt x="2096" y="2096"/>
                  </a:lnTo>
                  <a:lnTo>
                    <a:pt x="20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8"/>
            <p:cNvSpPr/>
            <p:nvPr/>
          </p:nvSpPr>
          <p:spPr>
            <a:xfrm>
              <a:off x="1392509" y="1922057"/>
              <a:ext cx="69760" cy="69760"/>
            </a:xfrm>
            <a:custGeom>
              <a:avLst/>
              <a:gdLst/>
              <a:ahLst/>
              <a:cxnLst/>
              <a:rect l="l" t="t" r="r" b="b"/>
              <a:pathLst>
                <a:path w="2096" h="2096" extrusionOk="0">
                  <a:moveTo>
                    <a:pt x="1381" y="0"/>
                  </a:moveTo>
                  <a:lnTo>
                    <a:pt x="1381" y="1381"/>
                  </a:lnTo>
                  <a:lnTo>
                    <a:pt x="0" y="1381"/>
                  </a:lnTo>
                  <a:lnTo>
                    <a:pt x="0" y="2096"/>
                  </a:lnTo>
                  <a:lnTo>
                    <a:pt x="2096" y="2096"/>
                  </a:lnTo>
                  <a:lnTo>
                    <a:pt x="20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8"/>
            <p:cNvSpPr/>
            <p:nvPr/>
          </p:nvSpPr>
          <p:spPr>
            <a:xfrm>
              <a:off x="1091290" y="1806329"/>
              <a:ext cx="161720" cy="161720"/>
            </a:xfrm>
            <a:custGeom>
              <a:avLst/>
              <a:gdLst/>
              <a:ahLst/>
              <a:cxnLst/>
              <a:rect l="l" t="t" r="r" b="b"/>
              <a:pathLst>
                <a:path w="4859" h="4859" extrusionOk="0">
                  <a:moveTo>
                    <a:pt x="1" y="0"/>
                  </a:moveTo>
                  <a:cubicBezTo>
                    <a:pt x="96" y="1262"/>
                    <a:pt x="620" y="2429"/>
                    <a:pt x="1525" y="3334"/>
                  </a:cubicBezTo>
                  <a:cubicBezTo>
                    <a:pt x="2430" y="4239"/>
                    <a:pt x="3597" y="4763"/>
                    <a:pt x="4859" y="4858"/>
                  </a:cubicBezTo>
                  <a:lnTo>
                    <a:pt x="4859" y="3453"/>
                  </a:lnTo>
                  <a:cubicBezTo>
                    <a:pt x="3025" y="3287"/>
                    <a:pt x="1572" y="1834"/>
                    <a:pt x="14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8"/>
            <p:cNvSpPr/>
            <p:nvPr/>
          </p:nvSpPr>
          <p:spPr>
            <a:xfrm>
              <a:off x="1276781" y="1620838"/>
              <a:ext cx="161720" cy="161720"/>
            </a:xfrm>
            <a:custGeom>
              <a:avLst/>
              <a:gdLst/>
              <a:ahLst/>
              <a:cxnLst/>
              <a:rect l="l" t="t" r="r" b="b"/>
              <a:pathLst>
                <a:path w="4859" h="4859" extrusionOk="0">
                  <a:moveTo>
                    <a:pt x="0" y="1"/>
                  </a:moveTo>
                  <a:lnTo>
                    <a:pt x="0" y="1406"/>
                  </a:lnTo>
                  <a:cubicBezTo>
                    <a:pt x="1834" y="1572"/>
                    <a:pt x="3287" y="3025"/>
                    <a:pt x="3453" y="4859"/>
                  </a:cubicBezTo>
                  <a:lnTo>
                    <a:pt x="4858" y="4859"/>
                  </a:lnTo>
                  <a:cubicBezTo>
                    <a:pt x="4763" y="3597"/>
                    <a:pt x="4239" y="2430"/>
                    <a:pt x="3334" y="1525"/>
                  </a:cubicBezTo>
                  <a:cubicBezTo>
                    <a:pt x="2429" y="620"/>
                    <a:pt x="1262" y="96"/>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8"/>
            <p:cNvSpPr/>
            <p:nvPr/>
          </p:nvSpPr>
          <p:spPr>
            <a:xfrm>
              <a:off x="1091290" y="1620838"/>
              <a:ext cx="161720" cy="161720"/>
            </a:xfrm>
            <a:custGeom>
              <a:avLst/>
              <a:gdLst/>
              <a:ahLst/>
              <a:cxnLst/>
              <a:rect l="l" t="t" r="r" b="b"/>
              <a:pathLst>
                <a:path w="4859" h="4859" extrusionOk="0">
                  <a:moveTo>
                    <a:pt x="4859" y="1"/>
                  </a:moveTo>
                  <a:cubicBezTo>
                    <a:pt x="3597" y="96"/>
                    <a:pt x="2430" y="620"/>
                    <a:pt x="1525" y="1525"/>
                  </a:cubicBezTo>
                  <a:cubicBezTo>
                    <a:pt x="620" y="2430"/>
                    <a:pt x="96" y="3597"/>
                    <a:pt x="1" y="4859"/>
                  </a:cubicBezTo>
                  <a:lnTo>
                    <a:pt x="1406" y="4859"/>
                  </a:lnTo>
                  <a:cubicBezTo>
                    <a:pt x="1572" y="3025"/>
                    <a:pt x="3025" y="1572"/>
                    <a:pt x="4859" y="1406"/>
                  </a:cubicBezTo>
                  <a:lnTo>
                    <a:pt x="48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8"/>
            <p:cNvSpPr/>
            <p:nvPr/>
          </p:nvSpPr>
          <p:spPr>
            <a:xfrm>
              <a:off x="1276781" y="1806329"/>
              <a:ext cx="161720" cy="161720"/>
            </a:xfrm>
            <a:custGeom>
              <a:avLst/>
              <a:gdLst/>
              <a:ahLst/>
              <a:cxnLst/>
              <a:rect l="l" t="t" r="r" b="b"/>
              <a:pathLst>
                <a:path w="4859" h="4859" extrusionOk="0">
                  <a:moveTo>
                    <a:pt x="3453" y="0"/>
                  </a:moveTo>
                  <a:cubicBezTo>
                    <a:pt x="3287" y="1834"/>
                    <a:pt x="1834" y="3287"/>
                    <a:pt x="0" y="3453"/>
                  </a:cubicBezTo>
                  <a:lnTo>
                    <a:pt x="0" y="4858"/>
                  </a:lnTo>
                  <a:cubicBezTo>
                    <a:pt x="1262" y="4763"/>
                    <a:pt x="2429" y="4239"/>
                    <a:pt x="3334" y="3334"/>
                  </a:cubicBezTo>
                  <a:cubicBezTo>
                    <a:pt x="4239" y="2429"/>
                    <a:pt x="4763" y="1262"/>
                    <a:pt x="4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8"/>
            <p:cNvSpPr/>
            <p:nvPr/>
          </p:nvSpPr>
          <p:spPr>
            <a:xfrm>
              <a:off x="1161053" y="1690601"/>
              <a:ext cx="207683" cy="207683"/>
            </a:xfrm>
            <a:custGeom>
              <a:avLst/>
              <a:gdLst/>
              <a:ahLst/>
              <a:cxnLst/>
              <a:rect l="l" t="t" r="r" b="b"/>
              <a:pathLst>
                <a:path w="6240" h="6240" extrusionOk="0">
                  <a:moveTo>
                    <a:pt x="3120" y="1381"/>
                  </a:moveTo>
                  <a:cubicBezTo>
                    <a:pt x="4072" y="1381"/>
                    <a:pt x="4858" y="2167"/>
                    <a:pt x="4858" y="3120"/>
                  </a:cubicBezTo>
                  <a:cubicBezTo>
                    <a:pt x="4858" y="4072"/>
                    <a:pt x="4072" y="4858"/>
                    <a:pt x="3120" y="4858"/>
                  </a:cubicBezTo>
                  <a:cubicBezTo>
                    <a:pt x="2167" y="4858"/>
                    <a:pt x="1381" y="4072"/>
                    <a:pt x="1381" y="3120"/>
                  </a:cubicBezTo>
                  <a:cubicBezTo>
                    <a:pt x="1381" y="2167"/>
                    <a:pt x="2167" y="1381"/>
                    <a:pt x="3120" y="1381"/>
                  </a:cubicBezTo>
                  <a:close/>
                  <a:moveTo>
                    <a:pt x="2763" y="0"/>
                  </a:moveTo>
                  <a:cubicBezTo>
                    <a:pt x="1310" y="167"/>
                    <a:pt x="167" y="1310"/>
                    <a:pt x="0" y="2763"/>
                  </a:cubicBezTo>
                  <a:lnTo>
                    <a:pt x="691" y="2763"/>
                  </a:lnTo>
                  <a:lnTo>
                    <a:pt x="691" y="3477"/>
                  </a:lnTo>
                  <a:lnTo>
                    <a:pt x="0" y="3477"/>
                  </a:lnTo>
                  <a:cubicBezTo>
                    <a:pt x="167" y="4930"/>
                    <a:pt x="1310" y="6073"/>
                    <a:pt x="2763" y="6240"/>
                  </a:cubicBezTo>
                  <a:lnTo>
                    <a:pt x="2763" y="5549"/>
                  </a:lnTo>
                  <a:lnTo>
                    <a:pt x="3477" y="5549"/>
                  </a:lnTo>
                  <a:lnTo>
                    <a:pt x="3477" y="6240"/>
                  </a:lnTo>
                  <a:cubicBezTo>
                    <a:pt x="4930" y="6073"/>
                    <a:pt x="6073" y="4930"/>
                    <a:pt x="6240" y="3477"/>
                  </a:cubicBezTo>
                  <a:lnTo>
                    <a:pt x="5549" y="3477"/>
                  </a:lnTo>
                  <a:lnTo>
                    <a:pt x="5549" y="2763"/>
                  </a:lnTo>
                  <a:lnTo>
                    <a:pt x="6240" y="2763"/>
                  </a:lnTo>
                  <a:cubicBezTo>
                    <a:pt x="6073" y="1310"/>
                    <a:pt x="4930" y="167"/>
                    <a:pt x="3477" y="0"/>
                  </a:cubicBezTo>
                  <a:lnTo>
                    <a:pt x="3477" y="691"/>
                  </a:lnTo>
                  <a:lnTo>
                    <a:pt x="2763" y="691"/>
                  </a:lnTo>
                  <a:lnTo>
                    <a:pt x="27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8"/>
            <p:cNvSpPr/>
            <p:nvPr/>
          </p:nvSpPr>
          <p:spPr>
            <a:xfrm>
              <a:off x="1230017" y="1759565"/>
              <a:ext cx="69760" cy="69760"/>
            </a:xfrm>
            <a:custGeom>
              <a:avLst/>
              <a:gdLst/>
              <a:ahLst/>
              <a:cxnLst/>
              <a:rect l="l" t="t" r="r" b="b"/>
              <a:pathLst>
                <a:path w="2096" h="2096" extrusionOk="0">
                  <a:moveTo>
                    <a:pt x="1048" y="0"/>
                  </a:moveTo>
                  <a:cubicBezTo>
                    <a:pt x="476" y="0"/>
                    <a:pt x="0" y="476"/>
                    <a:pt x="0" y="1048"/>
                  </a:cubicBezTo>
                  <a:cubicBezTo>
                    <a:pt x="0" y="1619"/>
                    <a:pt x="476" y="2096"/>
                    <a:pt x="1048" y="2096"/>
                  </a:cubicBezTo>
                  <a:cubicBezTo>
                    <a:pt x="1619" y="2096"/>
                    <a:pt x="2096" y="1619"/>
                    <a:pt x="2096" y="1048"/>
                  </a:cubicBezTo>
                  <a:cubicBezTo>
                    <a:pt x="2096" y="476"/>
                    <a:pt x="1619" y="0"/>
                    <a:pt x="1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8"/>
            <p:cNvSpPr/>
            <p:nvPr/>
          </p:nvSpPr>
          <p:spPr>
            <a:xfrm>
              <a:off x="1438474" y="1782531"/>
              <a:ext cx="23797" cy="23830"/>
            </a:xfrm>
            <a:custGeom>
              <a:avLst/>
              <a:gdLst/>
              <a:ahLst/>
              <a:cxnLst/>
              <a:rect l="l" t="t" r="r" b="b"/>
              <a:pathLst>
                <a:path w="715" h="716" extrusionOk="0">
                  <a:moveTo>
                    <a:pt x="0" y="1"/>
                  </a:moveTo>
                  <a:cubicBezTo>
                    <a:pt x="0" y="120"/>
                    <a:pt x="0" y="239"/>
                    <a:pt x="0" y="358"/>
                  </a:cubicBezTo>
                  <a:cubicBezTo>
                    <a:pt x="0" y="477"/>
                    <a:pt x="0" y="596"/>
                    <a:pt x="0" y="715"/>
                  </a:cubicBezTo>
                  <a:lnTo>
                    <a:pt x="715" y="715"/>
                  </a:lnTo>
                  <a:lnTo>
                    <a:pt x="7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8"/>
            <p:cNvSpPr/>
            <p:nvPr/>
          </p:nvSpPr>
          <p:spPr>
            <a:xfrm>
              <a:off x="1252983" y="1597073"/>
              <a:ext cx="23830" cy="23797"/>
            </a:xfrm>
            <a:custGeom>
              <a:avLst/>
              <a:gdLst/>
              <a:ahLst/>
              <a:cxnLst/>
              <a:rect l="l" t="t" r="r" b="b"/>
              <a:pathLst>
                <a:path w="716" h="715" extrusionOk="0">
                  <a:moveTo>
                    <a:pt x="1" y="0"/>
                  </a:moveTo>
                  <a:lnTo>
                    <a:pt x="1" y="715"/>
                  </a:lnTo>
                  <a:lnTo>
                    <a:pt x="715" y="715"/>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8"/>
            <p:cNvSpPr/>
            <p:nvPr/>
          </p:nvSpPr>
          <p:spPr>
            <a:xfrm>
              <a:off x="1252983" y="1968022"/>
              <a:ext cx="23830" cy="23797"/>
            </a:xfrm>
            <a:custGeom>
              <a:avLst/>
              <a:gdLst/>
              <a:ahLst/>
              <a:cxnLst/>
              <a:rect l="l" t="t" r="r" b="b"/>
              <a:pathLst>
                <a:path w="716" h="715" extrusionOk="0">
                  <a:moveTo>
                    <a:pt x="1" y="0"/>
                  </a:moveTo>
                  <a:lnTo>
                    <a:pt x="1" y="715"/>
                  </a:lnTo>
                  <a:lnTo>
                    <a:pt x="715" y="715"/>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21"/>
        <p:cNvGrpSpPr/>
        <p:nvPr/>
      </p:nvGrpSpPr>
      <p:grpSpPr>
        <a:xfrm>
          <a:off x="0" y="0"/>
          <a:ext cx="0" cy="0"/>
          <a:chOff x="0" y="0"/>
          <a:chExt cx="0" cy="0"/>
        </a:xfrm>
      </p:grpSpPr>
      <p:sp>
        <p:nvSpPr>
          <p:cNvPr id="1622" name="Google Shape;1622;p69"/>
          <p:cNvSpPr/>
          <p:nvPr/>
        </p:nvSpPr>
        <p:spPr>
          <a:xfrm>
            <a:off x="896675" y="1706375"/>
            <a:ext cx="3512400" cy="2597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9"/>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42</a:t>
            </a:fld>
            <a:endParaRPr/>
          </a:p>
        </p:txBody>
      </p:sp>
      <p:sp>
        <p:nvSpPr>
          <p:cNvPr id="1624" name="Google Shape;1624;p69"/>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Alternative resources</a:t>
            </a:r>
            <a:endParaRPr/>
          </a:p>
        </p:txBody>
      </p:sp>
      <p:grpSp>
        <p:nvGrpSpPr>
          <p:cNvPr id="1625" name="Google Shape;1625;p69"/>
          <p:cNvGrpSpPr/>
          <p:nvPr/>
        </p:nvGrpSpPr>
        <p:grpSpPr>
          <a:xfrm>
            <a:off x="1061111" y="2006131"/>
            <a:ext cx="3183529" cy="1997587"/>
            <a:chOff x="993763" y="2084532"/>
            <a:chExt cx="3183529" cy="1997587"/>
          </a:xfrm>
        </p:grpSpPr>
        <p:sp>
          <p:nvSpPr>
            <p:cNvPr id="1626" name="Google Shape;1626;p69"/>
            <p:cNvSpPr/>
            <p:nvPr/>
          </p:nvSpPr>
          <p:spPr>
            <a:xfrm>
              <a:off x="993763" y="3877225"/>
              <a:ext cx="3183529" cy="204893"/>
            </a:xfrm>
            <a:custGeom>
              <a:avLst/>
              <a:gdLst/>
              <a:ahLst/>
              <a:cxnLst/>
              <a:rect l="l" t="t" r="r" b="b"/>
              <a:pathLst>
                <a:path w="48115" h="13036" extrusionOk="0">
                  <a:moveTo>
                    <a:pt x="24040" y="1"/>
                  </a:moveTo>
                  <a:cubicBezTo>
                    <a:pt x="10765" y="1"/>
                    <a:pt x="1" y="2924"/>
                    <a:pt x="1" y="6501"/>
                  </a:cubicBezTo>
                  <a:cubicBezTo>
                    <a:pt x="1" y="10112"/>
                    <a:pt x="10765" y="13035"/>
                    <a:pt x="24040" y="13035"/>
                  </a:cubicBezTo>
                  <a:cubicBezTo>
                    <a:pt x="37350" y="13035"/>
                    <a:pt x="48115" y="10112"/>
                    <a:pt x="48115" y="6501"/>
                  </a:cubicBezTo>
                  <a:cubicBezTo>
                    <a:pt x="48115" y="2924"/>
                    <a:pt x="37350" y="1"/>
                    <a:pt x="24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9"/>
            <p:cNvSpPr/>
            <p:nvPr/>
          </p:nvSpPr>
          <p:spPr>
            <a:xfrm>
              <a:off x="3450702" y="3792277"/>
              <a:ext cx="233590" cy="181969"/>
            </a:xfrm>
            <a:custGeom>
              <a:avLst/>
              <a:gdLst/>
              <a:ahLst/>
              <a:cxnLst/>
              <a:rect l="l" t="t" r="r" b="b"/>
              <a:pathLst>
                <a:path w="5670" h="4417" extrusionOk="0">
                  <a:moveTo>
                    <a:pt x="2961" y="1"/>
                  </a:moveTo>
                  <a:cubicBezTo>
                    <a:pt x="2961" y="1"/>
                    <a:pt x="3258" y="1541"/>
                    <a:pt x="3239" y="1912"/>
                  </a:cubicBezTo>
                  <a:cubicBezTo>
                    <a:pt x="3239" y="1930"/>
                    <a:pt x="3239" y="1930"/>
                    <a:pt x="3239" y="1949"/>
                  </a:cubicBezTo>
                  <a:cubicBezTo>
                    <a:pt x="3054" y="2357"/>
                    <a:pt x="549" y="3433"/>
                    <a:pt x="252" y="3767"/>
                  </a:cubicBezTo>
                  <a:cubicBezTo>
                    <a:pt x="1" y="4065"/>
                    <a:pt x="427" y="4417"/>
                    <a:pt x="1261" y="4417"/>
                  </a:cubicBezTo>
                  <a:cubicBezTo>
                    <a:pt x="1413" y="4417"/>
                    <a:pt x="1578" y="4405"/>
                    <a:pt x="1755" y="4379"/>
                  </a:cubicBezTo>
                  <a:cubicBezTo>
                    <a:pt x="2664" y="4268"/>
                    <a:pt x="4390" y="4249"/>
                    <a:pt x="5262" y="4120"/>
                  </a:cubicBezTo>
                  <a:cubicBezTo>
                    <a:pt x="5503" y="4083"/>
                    <a:pt x="5670" y="3823"/>
                    <a:pt x="5614" y="3582"/>
                  </a:cubicBezTo>
                  <a:lnTo>
                    <a:pt x="5354" y="2413"/>
                  </a:lnTo>
                  <a:lnTo>
                    <a:pt x="5206" y="1708"/>
                  </a:lnTo>
                  <a:lnTo>
                    <a:pt x="4983" y="131"/>
                  </a:lnTo>
                  <a:lnTo>
                    <a:pt x="2961" y="1"/>
                  </a:lnTo>
                  <a:close/>
                </a:path>
              </a:pathLst>
            </a:custGeom>
            <a:solidFill>
              <a:srgbClr val="FFA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9"/>
            <p:cNvSpPr/>
            <p:nvPr/>
          </p:nvSpPr>
          <p:spPr>
            <a:xfrm>
              <a:off x="3709062" y="3808345"/>
              <a:ext cx="205328" cy="204916"/>
            </a:xfrm>
            <a:custGeom>
              <a:avLst/>
              <a:gdLst/>
              <a:ahLst/>
              <a:cxnLst/>
              <a:rect l="l" t="t" r="r" b="b"/>
              <a:pathLst>
                <a:path w="4984" h="4974" extrusionOk="0">
                  <a:moveTo>
                    <a:pt x="4353" y="0"/>
                  </a:moveTo>
                  <a:lnTo>
                    <a:pt x="2386" y="56"/>
                  </a:lnTo>
                  <a:lnTo>
                    <a:pt x="2609" y="2190"/>
                  </a:lnTo>
                  <a:lnTo>
                    <a:pt x="2609" y="2208"/>
                  </a:lnTo>
                  <a:cubicBezTo>
                    <a:pt x="2609" y="2208"/>
                    <a:pt x="865" y="3748"/>
                    <a:pt x="438" y="4101"/>
                  </a:cubicBezTo>
                  <a:cubicBezTo>
                    <a:pt x="0" y="4465"/>
                    <a:pt x="226" y="4973"/>
                    <a:pt x="1466" y="4973"/>
                  </a:cubicBezTo>
                  <a:cubicBezTo>
                    <a:pt x="1488" y="4973"/>
                    <a:pt x="1510" y="4973"/>
                    <a:pt x="1533" y="4973"/>
                  </a:cubicBezTo>
                  <a:cubicBezTo>
                    <a:pt x="2516" y="4954"/>
                    <a:pt x="3982" y="4268"/>
                    <a:pt x="4650" y="3915"/>
                  </a:cubicBezTo>
                  <a:cubicBezTo>
                    <a:pt x="4872" y="3804"/>
                    <a:pt x="4984" y="3563"/>
                    <a:pt x="4909" y="3340"/>
                  </a:cubicBezTo>
                  <a:lnTo>
                    <a:pt x="4538" y="2078"/>
                  </a:lnTo>
                  <a:cubicBezTo>
                    <a:pt x="4538" y="2060"/>
                    <a:pt x="4538" y="2060"/>
                    <a:pt x="4538" y="2060"/>
                  </a:cubicBezTo>
                  <a:lnTo>
                    <a:pt x="4353" y="0"/>
                  </a:lnTo>
                  <a:close/>
                </a:path>
              </a:pathLst>
            </a:custGeom>
            <a:solidFill>
              <a:srgbClr val="FFA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9"/>
            <p:cNvSpPr/>
            <p:nvPr/>
          </p:nvSpPr>
          <p:spPr>
            <a:xfrm>
              <a:off x="3709062" y="3893174"/>
              <a:ext cx="205328" cy="120091"/>
            </a:xfrm>
            <a:custGeom>
              <a:avLst/>
              <a:gdLst/>
              <a:ahLst/>
              <a:cxnLst/>
              <a:rect l="l" t="t" r="r" b="b"/>
              <a:pathLst>
                <a:path w="4984" h="2915" extrusionOk="0">
                  <a:moveTo>
                    <a:pt x="4538" y="1"/>
                  </a:moveTo>
                  <a:cubicBezTo>
                    <a:pt x="4538" y="1"/>
                    <a:pt x="3852" y="306"/>
                    <a:pt x="3384" y="306"/>
                  </a:cubicBezTo>
                  <a:cubicBezTo>
                    <a:pt x="3287" y="306"/>
                    <a:pt x="3199" y="293"/>
                    <a:pt x="3128" y="261"/>
                  </a:cubicBezTo>
                  <a:cubicBezTo>
                    <a:pt x="2906" y="168"/>
                    <a:pt x="2720" y="131"/>
                    <a:pt x="2609" y="131"/>
                  </a:cubicBezTo>
                  <a:lnTo>
                    <a:pt x="2609" y="149"/>
                  </a:lnTo>
                  <a:cubicBezTo>
                    <a:pt x="2609" y="149"/>
                    <a:pt x="865" y="1689"/>
                    <a:pt x="438" y="2042"/>
                  </a:cubicBezTo>
                  <a:cubicBezTo>
                    <a:pt x="0" y="2406"/>
                    <a:pt x="226" y="2914"/>
                    <a:pt x="1466" y="2914"/>
                  </a:cubicBezTo>
                  <a:cubicBezTo>
                    <a:pt x="1488" y="2914"/>
                    <a:pt x="1510" y="2914"/>
                    <a:pt x="1533" y="2914"/>
                  </a:cubicBezTo>
                  <a:cubicBezTo>
                    <a:pt x="2516" y="2895"/>
                    <a:pt x="3982" y="2209"/>
                    <a:pt x="4650" y="1856"/>
                  </a:cubicBezTo>
                  <a:cubicBezTo>
                    <a:pt x="4872" y="1745"/>
                    <a:pt x="4984" y="1504"/>
                    <a:pt x="4909" y="1281"/>
                  </a:cubicBezTo>
                  <a:lnTo>
                    <a:pt x="4538" y="19"/>
                  </a:lnTo>
                  <a:cubicBezTo>
                    <a:pt x="4538" y="1"/>
                    <a:pt x="4538" y="1"/>
                    <a:pt x="45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9"/>
            <p:cNvSpPr/>
            <p:nvPr/>
          </p:nvSpPr>
          <p:spPr>
            <a:xfrm>
              <a:off x="3450702" y="3872533"/>
              <a:ext cx="233590" cy="101717"/>
            </a:xfrm>
            <a:custGeom>
              <a:avLst/>
              <a:gdLst/>
              <a:ahLst/>
              <a:cxnLst/>
              <a:rect l="l" t="t" r="r" b="b"/>
              <a:pathLst>
                <a:path w="5670" h="2469" extrusionOk="0">
                  <a:moveTo>
                    <a:pt x="3239" y="1"/>
                  </a:moveTo>
                  <a:cubicBezTo>
                    <a:pt x="3054" y="409"/>
                    <a:pt x="549" y="1485"/>
                    <a:pt x="252" y="1819"/>
                  </a:cubicBezTo>
                  <a:cubicBezTo>
                    <a:pt x="1" y="2117"/>
                    <a:pt x="427" y="2469"/>
                    <a:pt x="1261" y="2469"/>
                  </a:cubicBezTo>
                  <a:cubicBezTo>
                    <a:pt x="1413" y="2469"/>
                    <a:pt x="1578" y="2457"/>
                    <a:pt x="1755" y="2431"/>
                  </a:cubicBezTo>
                  <a:cubicBezTo>
                    <a:pt x="2664" y="2320"/>
                    <a:pt x="4390" y="2301"/>
                    <a:pt x="5262" y="2172"/>
                  </a:cubicBezTo>
                  <a:cubicBezTo>
                    <a:pt x="5503" y="2135"/>
                    <a:pt x="5670" y="1875"/>
                    <a:pt x="5614" y="1634"/>
                  </a:cubicBezTo>
                  <a:lnTo>
                    <a:pt x="5354" y="465"/>
                  </a:lnTo>
                  <a:cubicBezTo>
                    <a:pt x="5144" y="475"/>
                    <a:pt x="4841" y="528"/>
                    <a:pt x="4548" y="528"/>
                  </a:cubicBezTo>
                  <a:cubicBezTo>
                    <a:pt x="4300" y="528"/>
                    <a:pt x="4059" y="490"/>
                    <a:pt x="3889" y="353"/>
                  </a:cubicBezTo>
                  <a:cubicBezTo>
                    <a:pt x="3573" y="112"/>
                    <a:pt x="3351" y="19"/>
                    <a:pt x="32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9"/>
            <p:cNvSpPr/>
            <p:nvPr/>
          </p:nvSpPr>
          <p:spPr>
            <a:xfrm>
              <a:off x="3480942" y="2930020"/>
              <a:ext cx="434222" cy="927356"/>
            </a:xfrm>
            <a:custGeom>
              <a:avLst/>
              <a:gdLst/>
              <a:ahLst/>
              <a:cxnLst/>
              <a:rect l="l" t="t" r="r" b="b"/>
              <a:pathLst>
                <a:path w="10540" h="22510" extrusionOk="0">
                  <a:moveTo>
                    <a:pt x="1" y="1"/>
                  </a:moveTo>
                  <a:cubicBezTo>
                    <a:pt x="1" y="1"/>
                    <a:pt x="93" y="1689"/>
                    <a:pt x="223" y="3823"/>
                  </a:cubicBezTo>
                  <a:cubicBezTo>
                    <a:pt x="372" y="6049"/>
                    <a:pt x="576" y="8758"/>
                    <a:pt x="780" y="10558"/>
                  </a:cubicBezTo>
                  <a:cubicBezTo>
                    <a:pt x="1188" y="14083"/>
                    <a:pt x="1652" y="21987"/>
                    <a:pt x="1652" y="21987"/>
                  </a:cubicBezTo>
                  <a:lnTo>
                    <a:pt x="1708" y="21987"/>
                  </a:lnTo>
                  <a:cubicBezTo>
                    <a:pt x="1884" y="22023"/>
                    <a:pt x="2523" y="22132"/>
                    <a:pt x="3346" y="22132"/>
                  </a:cubicBezTo>
                  <a:cubicBezTo>
                    <a:pt x="3820" y="22132"/>
                    <a:pt x="4356" y="22096"/>
                    <a:pt x="4899" y="21987"/>
                  </a:cubicBezTo>
                  <a:lnTo>
                    <a:pt x="3971" y="4602"/>
                  </a:lnTo>
                  <a:cubicBezTo>
                    <a:pt x="3971" y="4584"/>
                    <a:pt x="3971" y="4584"/>
                    <a:pt x="3971" y="4584"/>
                  </a:cubicBezTo>
                  <a:cubicBezTo>
                    <a:pt x="3971" y="4565"/>
                    <a:pt x="3971" y="4547"/>
                    <a:pt x="3971" y="4547"/>
                  </a:cubicBezTo>
                  <a:lnTo>
                    <a:pt x="7255" y="22433"/>
                  </a:lnTo>
                  <a:cubicBezTo>
                    <a:pt x="7255" y="22433"/>
                    <a:pt x="7696" y="22509"/>
                    <a:pt x="8336" y="22509"/>
                  </a:cubicBezTo>
                  <a:cubicBezTo>
                    <a:pt x="8956" y="22509"/>
                    <a:pt x="9763" y="22437"/>
                    <a:pt x="10539" y="22154"/>
                  </a:cubicBezTo>
                  <a:lnTo>
                    <a:pt x="8832" y="8090"/>
                  </a:lnTo>
                  <a:lnTo>
                    <a:pt x="74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9"/>
            <p:cNvSpPr/>
            <p:nvPr/>
          </p:nvSpPr>
          <p:spPr>
            <a:xfrm>
              <a:off x="3214177" y="2391136"/>
              <a:ext cx="333288" cy="519047"/>
            </a:xfrm>
            <a:custGeom>
              <a:avLst/>
              <a:gdLst/>
              <a:ahLst/>
              <a:cxnLst/>
              <a:rect l="l" t="t" r="r" b="b"/>
              <a:pathLst>
                <a:path w="8090" h="12599" extrusionOk="0">
                  <a:moveTo>
                    <a:pt x="7199" y="0"/>
                  </a:moveTo>
                  <a:cubicBezTo>
                    <a:pt x="7199" y="0"/>
                    <a:pt x="6197" y="409"/>
                    <a:pt x="5585" y="2208"/>
                  </a:cubicBezTo>
                  <a:cubicBezTo>
                    <a:pt x="4954" y="4027"/>
                    <a:pt x="3674" y="9760"/>
                    <a:pt x="3674" y="9760"/>
                  </a:cubicBezTo>
                  <a:lnTo>
                    <a:pt x="0" y="10520"/>
                  </a:lnTo>
                  <a:lnTo>
                    <a:pt x="1151" y="12598"/>
                  </a:lnTo>
                  <a:cubicBezTo>
                    <a:pt x="1151" y="12598"/>
                    <a:pt x="6309" y="12543"/>
                    <a:pt x="7199" y="10428"/>
                  </a:cubicBezTo>
                  <a:cubicBezTo>
                    <a:pt x="8090" y="8313"/>
                    <a:pt x="7199" y="0"/>
                    <a:pt x="7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9"/>
            <p:cNvSpPr/>
            <p:nvPr/>
          </p:nvSpPr>
          <p:spPr>
            <a:xfrm>
              <a:off x="3137711" y="2531007"/>
              <a:ext cx="152843" cy="193505"/>
            </a:xfrm>
            <a:custGeom>
              <a:avLst/>
              <a:gdLst/>
              <a:ahLst/>
              <a:cxnLst/>
              <a:rect l="l" t="t" r="r" b="b"/>
              <a:pathLst>
                <a:path w="3710" h="4697" extrusionOk="0">
                  <a:moveTo>
                    <a:pt x="298" y="1"/>
                  </a:moveTo>
                  <a:cubicBezTo>
                    <a:pt x="131" y="1"/>
                    <a:pt x="1" y="149"/>
                    <a:pt x="19" y="316"/>
                  </a:cubicBezTo>
                  <a:lnTo>
                    <a:pt x="687" y="4287"/>
                  </a:lnTo>
                  <a:cubicBezTo>
                    <a:pt x="706" y="4398"/>
                    <a:pt x="817" y="4491"/>
                    <a:pt x="947" y="4509"/>
                  </a:cubicBezTo>
                  <a:lnTo>
                    <a:pt x="3378" y="4695"/>
                  </a:lnTo>
                  <a:cubicBezTo>
                    <a:pt x="3388" y="4696"/>
                    <a:pt x="3399" y="4696"/>
                    <a:pt x="3409" y="4696"/>
                  </a:cubicBezTo>
                  <a:cubicBezTo>
                    <a:pt x="3579" y="4696"/>
                    <a:pt x="3710" y="4554"/>
                    <a:pt x="3675" y="4379"/>
                  </a:cubicBezTo>
                  <a:lnTo>
                    <a:pt x="3044" y="298"/>
                  </a:lnTo>
                  <a:cubicBezTo>
                    <a:pt x="3025" y="168"/>
                    <a:pt x="2914" y="75"/>
                    <a:pt x="2784" y="56"/>
                  </a:cubicBezTo>
                  <a:lnTo>
                    <a:pt x="2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9"/>
            <p:cNvSpPr/>
            <p:nvPr/>
          </p:nvSpPr>
          <p:spPr>
            <a:xfrm>
              <a:off x="3173843" y="2583536"/>
              <a:ext cx="169528" cy="128577"/>
            </a:xfrm>
            <a:custGeom>
              <a:avLst/>
              <a:gdLst/>
              <a:ahLst/>
              <a:cxnLst/>
              <a:rect l="l" t="t" r="r" b="b"/>
              <a:pathLst>
                <a:path w="4115" h="3121" extrusionOk="0">
                  <a:moveTo>
                    <a:pt x="1934" y="0"/>
                  </a:moveTo>
                  <a:cubicBezTo>
                    <a:pt x="1422" y="0"/>
                    <a:pt x="433" y="167"/>
                    <a:pt x="311" y="396"/>
                  </a:cubicBezTo>
                  <a:cubicBezTo>
                    <a:pt x="239" y="522"/>
                    <a:pt x="448" y="565"/>
                    <a:pt x="719" y="565"/>
                  </a:cubicBezTo>
                  <a:cubicBezTo>
                    <a:pt x="1003" y="565"/>
                    <a:pt x="1355" y="517"/>
                    <a:pt x="1517" y="470"/>
                  </a:cubicBezTo>
                  <a:lnTo>
                    <a:pt x="1517" y="470"/>
                  </a:lnTo>
                  <a:lnTo>
                    <a:pt x="1480" y="674"/>
                  </a:lnTo>
                  <a:cubicBezTo>
                    <a:pt x="1480" y="674"/>
                    <a:pt x="348" y="674"/>
                    <a:pt x="163" y="952"/>
                  </a:cubicBezTo>
                  <a:cubicBezTo>
                    <a:pt x="0" y="1179"/>
                    <a:pt x="449" y="1194"/>
                    <a:pt x="564" y="1194"/>
                  </a:cubicBezTo>
                  <a:cubicBezTo>
                    <a:pt x="580" y="1194"/>
                    <a:pt x="590" y="1193"/>
                    <a:pt x="590" y="1193"/>
                  </a:cubicBezTo>
                  <a:lnTo>
                    <a:pt x="590" y="1193"/>
                  </a:lnTo>
                  <a:cubicBezTo>
                    <a:pt x="590" y="1193"/>
                    <a:pt x="144" y="1305"/>
                    <a:pt x="181" y="1546"/>
                  </a:cubicBezTo>
                  <a:cubicBezTo>
                    <a:pt x="199" y="1667"/>
                    <a:pt x="462" y="1699"/>
                    <a:pt x="739" y="1699"/>
                  </a:cubicBezTo>
                  <a:cubicBezTo>
                    <a:pt x="1055" y="1699"/>
                    <a:pt x="1387" y="1657"/>
                    <a:pt x="1387" y="1657"/>
                  </a:cubicBezTo>
                  <a:lnTo>
                    <a:pt x="1387" y="1657"/>
                  </a:lnTo>
                  <a:lnTo>
                    <a:pt x="1295" y="1861"/>
                  </a:lnTo>
                  <a:cubicBezTo>
                    <a:pt x="1295" y="1861"/>
                    <a:pt x="590" y="1861"/>
                    <a:pt x="441" y="2047"/>
                  </a:cubicBezTo>
                  <a:cubicBezTo>
                    <a:pt x="274" y="2251"/>
                    <a:pt x="775" y="2270"/>
                    <a:pt x="1443" y="2270"/>
                  </a:cubicBezTo>
                  <a:cubicBezTo>
                    <a:pt x="2111" y="2270"/>
                    <a:pt x="2371" y="3049"/>
                    <a:pt x="3039" y="3104"/>
                  </a:cubicBezTo>
                  <a:cubicBezTo>
                    <a:pt x="3261" y="3117"/>
                    <a:pt x="3426" y="3121"/>
                    <a:pt x="3547" y="3121"/>
                  </a:cubicBezTo>
                  <a:cubicBezTo>
                    <a:pt x="3789" y="3121"/>
                    <a:pt x="3855" y="3104"/>
                    <a:pt x="3855" y="3104"/>
                  </a:cubicBezTo>
                  <a:lnTo>
                    <a:pt x="4115" y="1342"/>
                  </a:lnTo>
                  <a:cubicBezTo>
                    <a:pt x="4115" y="1342"/>
                    <a:pt x="2464" y="117"/>
                    <a:pt x="2185" y="25"/>
                  </a:cubicBezTo>
                  <a:cubicBezTo>
                    <a:pt x="2133" y="8"/>
                    <a:pt x="2045" y="0"/>
                    <a:pt x="1934" y="0"/>
                  </a:cubicBezTo>
                  <a:close/>
                </a:path>
              </a:pathLst>
            </a:custGeom>
            <a:solidFill>
              <a:srgbClr val="FFA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9"/>
            <p:cNvSpPr/>
            <p:nvPr/>
          </p:nvSpPr>
          <p:spPr>
            <a:xfrm>
              <a:off x="3471013" y="2365139"/>
              <a:ext cx="336378" cy="590443"/>
            </a:xfrm>
            <a:custGeom>
              <a:avLst/>
              <a:gdLst/>
              <a:ahLst/>
              <a:cxnLst/>
              <a:rect l="l" t="t" r="r" b="b"/>
              <a:pathLst>
                <a:path w="8165" h="14332" extrusionOk="0">
                  <a:moveTo>
                    <a:pt x="2783" y="1"/>
                  </a:moveTo>
                  <a:cubicBezTo>
                    <a:pt x="2783" y="1"/>
                    <a:pt x="1058" y="594"/>
                    <a:pt x="965" y="631"/>
                  </a:cubicBezTo>
                  <a:cubicBezTo>
                    <a:pt x="872" y="687"/>
                    <a:pt x="0" y="1559"/>
                    <a:pt x="75" y="3544"/>
                  </a:cubicBezTo>
                  <a:cubicBezTo>
                    <a:pt x="75" y="3786"/>
                    <a:pt x="93" y="4101"/>
                    <a:pt x="93" y="4491"/>
                  </a:cubicBezTo>
                  <a:cubicBezTo>
                    <a:pt x="167" y="7348"/>
                    <a:pt x="242" y="13712"/>
                    <a:pt x="242" y="13712"/>
                  </a:cubicBezTo>
                  <a:cubicBezTo>
                    <a:pt x="520" y="13842"/>
                    <a:pt x="798" y="13935"/>
                    <a:pt x="1095" y="14009"/>
                  </a:cubicBezTo>
                  <a:cubicBezTo>
                    <a:pt x="1932" y="14246"/>
                    <a:pt x="2799" y="14332"/>
                    <a:pt x="3618" y="14332"/>
                  </a:cubicBezTo>
                  <a:cubicBezTo>
                    <a:pt x="5813" y="14332"/>
                    <a:pt x="7663" y="13712"/>
                    <a:pt x="7663" y="13712"/>
                  </a:cubicBezTo>
                  <a:cubicBezTo>
                    <a:pt x="7663" y="13712"/>
                    <a:pt x="7682" y="11597"/>
                    <a:pt x="7737" y="9760"/>
                  </a:cubicBezTo>
                  <a:cubicBezTo>
                    <a:pt x="7756" y="9036"/>
                    <a:pt x="7793" y="8350"/>
                    <a:pt x="7830" y="7886"/>
                  </a:cubicBezTo>
                  <a:cubicBezTo>
                    <a:pt x="7997" y="6327"/>
                    <a:pt x="8164" y="2580"/>
                    <a:pt x="7756" y="1596"/>
                  </a:cubicBezTo>
                  <a:cubicBezTo>
                    <a:pt x="7737" y="1541"/>
                    <a:pt x="7700" y="1503"/>
                    <a:pt x="7682" y="1466"/>
                  </a:cubicBezTo>
                  <a:cubicBezTo>
                    <a:pt x="7181" y="724"/>
                    <a:pt x="5140" y="223"/>
                    <a:pt x="5140" y="223"/>
                  </a:cubicBezTo>
                  <a:lnTo>
                    <a:pt x="278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9"/>
            <p:cNvSpPr/>
            <p:nvPr/>
          </p:nvSpPr>
          <p:spPr>
            <a:xfrm>
              <a:off x="3474844" y="2430893"/>
              <a:ext cx="332546" cy="511385"/>
            </a:xfrm>
            <a:custGeom>
              <a:avLst/>
              <a:gdLst/>
              <a:ahLst/>
              <a:cxnLst/>
              <a:rect l="l" t="t" r="r" b="b"/>
              <a:pathLst>
                <a:path w="8072" h="12413" extrusionOk="0">
                  <a:moveTo>
                    <a:pt x="7663" y="0"/>
                  </a:moveTo>
                  <a:cubicBezTo>
                    <a:pt x="6772" y="1058"/>
                    <a:pt x="5047" y="2672"/>
                    <a:pt x="2598" y="3062"/>
                  </a:cubicBezTo>
                  <a:cubicBezTo>
                    <a:pt x="2270" y="3111"/>
                    <a:pt x="1954" y="3134"/>
                    <a:pt x="1652" y="3134"/>
                  </a:cubicBezTo>
                  <a:cubicBezTo>
                    <a:pt x="1047" y="3134"/>
                    <a:pt x="495" y="3043"/>
                    <a:pt x="0" y="2895"/>
                  </a:cubicBezTo>
                  <a:lnTo>
                    <a:pt x="0" y="2895"/>
                  </a:lnTo>
                  <a:cubicBezTo>
                    <a:pt x="74" y="5752"/>
                    <a:pt x="149" y="12116"/>
                    <a:pt x="149" y="12116"/>
                  </a:cubicBezTo>
                  <a:cubicBezTo>
                    <a:pt x="427" y="12246"/>
                    <a:pt x="705" y="12339"/>
                    <a:pt x="1002" y="12413"/>
                  </a:cubicBezTo>
                  <a:cubicBezTo>
                    <a:pt x="2783" y="10427"/>
                    <a:pt x="5529" y="9017"/>
                    <a:pt x="7644" y="8164"/>
                  </a:cubicBezTo>
                  <a:cubicBezTo>
                    <a:pt x="7663" y="7440"/>
                    <a:pt x="7700" y="6754"/>
                    <a:pt x="7737" y="6290"/>
                  </a:cubicBezTo>
                  <a:cubicBezTo>
                    <a:pt x="7904" y="4731"/>
                    <a:pt x="8071" y="984"/>
                    <a:pt x="7663" y="0"/>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9"/>
            <p:cNvSpPr/>
            <p:nvPr/>
          </p:nvSpPr>
          <p:spPr>
            <a:xfrm>
              <a:off x="3570385" y="2277220"/>
              <a:ext cx="103241" cy="128083"/>
            </a:xfrm>
            <a:custGeom>
              <a:avLst/>
              <a:gdLst/>
              <a:ahLst/>
              <a:cxnLst/>
              <a:rect l="l" t="t" r="r" b="b"/>
              <a:pathLst>
                <a:path w="2506" h="3109" extrusionOk="0">
                  <a:moveTo>
                    <a:pt x="2004" y="1"/>
                  </a:moveTo>
                  <a:lnTo>
                    <a:pt x="0" y="1300"/>
                  </a:lnTo>
                  <a:lnTo>
                    <a:pt x="0" y="3007"/>
                  </a:lnTo>
                  <a:cubicBezTo>
                    <a:pt x="0" y="3007"/>
                    <a:pt x="296" y="3108"/>
                    <a:pt x="720" y="3108"/>
                  </a:cubicBezTo>
                  <a:cubicBezTo>
                    <a:pt x="869" y="3108"/>
                    <a:pt x="1033" y="3096"/>
                    <a:pt x="1206" y="3062"/>
                  </a:cubicBezTo>
                  <a:cubicBezTo>
                    <a:pt x="1874" y="2914"/>
                    <a:pt x="2505" y="2617"/>
                    <a:pt x="2505" y="2617"/>
                  </a:cubicBezTo>
                  <a:cubicBezTo>
                    <a:pt x="2283" y="2320"/>
                    <a:pt x="2283" y="539"/>
                    <a:pt x="2283" y="539"/>
                  </a:cubicBezTo>
                  <a:lnTo>
                    <a:pt x="2004" y="1"/>
                  </a:lnTo>
                  <a:close/>
                </a:path>
              </a:pathLst>
            </a:custGeom>
            <a:solidFill>
              <a:srgbClr val="DD8B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9"/>
            <p:cNvSpPr/>
            <p:nvPr/>
          </p:nvSpPr>
          <p:spPr>
            <a:xfrm>
              <a:off x="3490129" y="2145012"/>
              <a:ext cx="191115" cy="196471"/>
            </a:xfrm>
            <a:custGeom>
              <a:avLst/>
              <a:gdLst/>
              <a:ahLst/>
              <a:cxnLst/>
              <a:rect l="l" t="t" r="r" b="b"/>
              <a:pathLst>
                <a:path w="4639" h="4769" extrusionOk="0">
                  <a:moveTo>
                    <a:pt x="1596" y="0"/>
                  </a:moveTo>
                  <a:cubicBezTo>
                    <a:pt x="1060" y="0"/>
                    <a:pt x="582" y="93"/>
                    <a:pt x="353" y="371"/>
                  </a:cubicBezTo>
                  <a:cubicBezTo>
                    <a:pt x="353" y="371"/>
                    <a:pt x="149" y="761"/>
                    <a:pt x="149" y="1317"/>
                  </a:cubicBezTo>
                  <a:cubicBezTo>
                    <a:pt x="149" y="1874"/>
                    <a:pt x="0" y="2932"/>
                    <a:pt x="149" y="3618"/>
                  </a:cubicBezTo>
                  <a:cubicBezTo>
                    <a:pt x="316" y="4305"/>
                    <a:pt x="965" y="4768"/>
                    <a:pt x="1447" y="4768"/>
                  </a:cubicBezTo>
                  <a:cubicBezTo>
                    <a:pt x="2152" y="4768"/>
                    <a:pt x="3581" y="4138"/>
                    <a:pt x="3748" y="3766"/>
                  </a:cubicBezTo>
                  <a:cubicBezTo>
                    <a:pt x="3841" y="3562"/>
                    <a:pt x="3915" y="3377"/>
                    <a:pt x="3915" y="3377"/>
                  </a:cubicBezTo>
                  <a:cubicBezTo>
                    <a:pt x="3915" y="3377"/>
                    <a:pt x="4379" y="3210"/>
                    <a:pt x="4509" y="2746"/>
                  </a:cubicBezTo>
                  <a:cubicBezTo>
                    <a:pt x="4639" y="2264"/>
                    <a:pt x="4583" y="1225"/>
                    <a:pt x="4193" y="1150"/>
                  </a:cubicBezTo>
                  <a:cubicBezTo>
                    <a:pt x="4156" y="1141"/>
                    <a:pt x="4119" y="1136"/>
                    <a:pt x="4084" y="1136"/>
                  </a:cubicBezTo>
                  <a:cubicBezTo>
                    <a:pt x="4050" y="1136"/>
                    <a:pt x="4017" y="1141"/>
                    <a:pt x="3989" y="1150"/>
                  </a:cubicBezTo>
                  <a:cubicBezTo>
                    <a:pt x="3989" y="705"/>
                    <a:pt x="3971" y="371"/>
                    <a:pt x="3971" y="371"/>
                  </a:cubicBezTo>
                  <a:cubicBezTo>
                    <a:pt x="3971" y="371"/>
                    <a:pt x="2668" y="0"/>
                    <a:pt x="1596" y="0"/>
                  </a:cubicBezTo>
                  <a:close/>
                </a:path>
              </a:pathLst>
            </a:custGeom>
            <a:solidFill>
              <a:srgbClr val="FFA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9"/>
            <p:cNvSpPr/>
            <p:nvPr/>
          </p:nvSpPr>
          <p:spPr>
            <a:xfrm>
              <a:off x="3449342" y="2084532"/>
              <a:ext cx="251016" cy="214886"/>
            </a:xfrm>
            <a:custGeom>
              <a:avLst/>
              <a:gdLst/>
              <a:ahLst/>
              <a:cxnLst/>
              <a:rect l="l" t="t" r="r" b="b"/>
              <a:pathLst>
                <a:path w="6093" h="5216" extrusionOk="0">
                  <a:moveTo>
                    <a:pt x="3139" y="1"/>
                  </a:moveTo>
                  <a:cubicBezTo>
                    <a:pt x="2030" y="1"/>
                    <a:pt x="1396" y="445"/>
                    <a:pt x="835" y="445"/>
                  </a:cubicBezTo>
                  <a:cubicBezTo>
                    <a:pt x="749" y="445"/>
                    <a:pt x="666" y="434"/>
                    <a:pt x="582" y="410"/>
                  </a:cubicBezTo>
                  <a:cubicBezTo>
                    <a:pt x="527" y="396"/>
                    <a:pt x="479" y="389"/>
                    <a:pt x="437" y="389"/>
                  </a:cubicBezTo>
                  <a:cubicBezTo>
                    <a:pt x="1" y="389"/>
                    <a:pt x="268" y="1122"/>
                    <a:pt x="675" y="1190"/>
                  </a:cubicBezTo>
                  <a:cubicBezTo>
                    <a:pt x="675" y="1190"/>
                    <a:pt x="396" y="1375"/>
                    <a:pt x="396" y="1672"/>
                  </a:cubicBezTo>
                  <a:cubicBezTo>
                    <a:pt x="415" y="1969"/>
                    <a:pt x="842" y="2043"/>
                    <a:pt x="842" y="2043"/>
                  </a:cubicBezTo>
                  <a:cubicBezTo>
                    <a:pt x="842" y="2043"/>
                    <a:pt x="749" y="2637"/>
                    <a:pt x="1139" y="2860"/>
                  </a:cubicBezTo>
                  <a:cubicBezTo>
                    <a:pt x="1139" y="2860"/>
                    <a:pt x="1102" y="1913"/>
                    <a:pt x="1714" y="1691"/>
                  </a:cubicBezTo>
                  <a:cubicBezTo>
                    <a:pt x="1838" y="1642"/>
                    <a:pt x="1972" y="1623"/>
                    <a:pt x="2113" y="1623"/>
                  </a:cubicBezTo>
                  <a:cubicBezTo>
                    <a:pt x="2628" y="1623"/>
                    <a:pt x="3225" y="1881"/>
                    <a:pt x="3675" y="1881"/>
                  </a:cubicBezTo>
                  <a:cubicBezTo>
                    <a:pt x="3709" y="1881"/>
                    <a:pt x="3741" y="1879"/>
                    <a:pt x="3773" y="1876"/>
                  </a:cubicBezTo>
                  <a:cubicBezTo>
                    <a:pt x="3773" y="1876"/>
                    <a:pt x="3810" y="2785"/>
                    <a:pt x="4423" y="2915"/>
                  </a:cubicBezTo>
                  <a:cubicBezTo>
                    <a:pt x="4423" y="2915"/>
                    <a:pt x="4330" y="3231"/>
                    <a:pt x="4515" y="3323"/>
                  </a:cubicBezTo>
                  <a:cubicBezTo>
                    <a:pt x="4530" y="3330"/>
                    <a:pt x="4544" y="3333"/>
                    <a:pt x="4558" y="3333"/>
                  </a:cubicBezTo>
                  <a:cubicBezTo>
                    <a:pt x="4726" y="3333"/>
                    <a:pt x="4796" y="2841"/>
                    <a:pt x="5076" y="2841"/>
                  </a:cubicBezTo>
                  <a:cubicBezTo>
                    <a:pt x="5081" y="2841"/>
                    <a:pt x="5086" y="2841"/>
                    <a:pt x="5091" y="2841"/>
                  </a:cubicBezTo>
                  <a:cubicBezTo>
                    <a:pt x="5406" y="2860"/>
                    <a:pt x="5425" y="3435"/>
                    <a:pt x="5425" y="3954"/>
                  </a:cubicBezTo>
                  <a:cubicBezTo>
                    <a:pt x="5406" y="4177"/>
                    <a:pt x="5313" y="4307"/>
                    <a:pt x="5183" y="4362"/>
                  </a:cubicBezTo>
                  <a:cubicBezTo>
                    <a:pt x="5016" y="4474"/>
                    <a:pt x="4942" y="4696"/>
                    <a:pt x="5035" y="4863"/>
                  </a:cubicBezTo>
                  <a:lnTo>
                    <a:pt x="5221" y="5216"/>
                  </a:lnTo>
                  <a:cubicBezTo>
                    <a:pt x="5221" y="5216"/>
                    <a:pt x="6093" y="3323"/>
                    <a:pt x="6055" y="2155"/>
                  </a:cubicBezTo>
                  <a:cubicBezTo>
                    <a:pt x="6018" y="967"/>
                    <a:pt x="5109" y="949"/>
                    <a:pt x="5109" y="949"/>
                  </a:cubicBezTo>
                  <a:cubicBezTo>
                    <a:pt x="5109" y="949"/>
                    <a:pt x="4608" y="39"/>
                    <a:pt x="3254" y="2"/>
                  </a:cubicBezTo>
                  <a:cubicBezTo>
                    <a:pt x="3215" y="1"/>
                    <a:pt x="3177" y="1"/>
                    <a:pt x="3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9"/>
            <p:cNvSpPr/>
            <p:nvPr/>
          </p:nvSpPr>
          <p:spPr>
            <a:xfrm>
              <a:off x="3318905" y="2416844"/>
              <a:ext cx="503763" cy="365504"/>
            </a:xfrm>
            <a:custGeom>
              <a:avLst/>
              <a:gdLst/>
              <a:ahLst/>
              <a:cxnLst/>
              <a:rect l="l" t="t" r="r" b="b"/>
              <a:pathLst>
                <a:path w="12228" h="8872" extrusionOk="0">
                  <a:moveTo>
                    <a:pt x="10641" y="0"/>
                  </a:moveTo>
                  <a:cubicBezTo>
                    <a:pt x="10397" y="0"/>
                    <a:pt x="10183" y="88"/>
                    <a:pt x="10056" y="267"/>
                  </a:cubicBezTo>
                  <a:lnTo>
                    <a:pt x="6104" y="6056"/>
                  </a:lnTo>
                  <a:lnTo>
                    <a:pt x="427" y="5221"/>
                  </a:lnTo>
                  <a:lnTo>
                    <a:pt x="0" y="7522"/>
                  </a:lnTo>
                  <a:cubicBezTo>
                    <a:pt x="0" y="7522"/>
                    <a:pt x="3735" y="8871"/>
                    <a:pt x="6228" y="8871"/>
                  </a:cubicBezTo>
                  <a:cubicBezTo>
                    <a:pt x="6643" y="8871"/>
                    <a:pt x="7024" y="8834"/>
                    <a:pt x="7347" y="8746"/>
                  </a:cubicBezTo>
                  <a:cubicBezTo>
                    <a:pt x="9611" y="8134"/>
                    <a:pt x="12227" y="3143"/>
                    <a:pt x="12134" y="1640"/>
                  </a:cubicBezTo>
                  <a:cubicBezTo>
                    <a:pt x="12068" y="563"/>
                    <a:pt x="11258" y="0"/>
                    <a:pt x="106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9"/>
            <p:cNvSpPr/>
            <p:nvPr/>
          </p:nvSpPr>
          <p:spPr>
            <a:xfrm>
              <a:off x="3044519" y="2828547"/>
              <a:ext cx="211714" cy="118443"/>
            </a:xfrm>
            <a:custGeom>
              <a:avLst/>
              <a:gdLst/>
              <a:ahLst/>
              <a:cxnLst/>
              <a:rect l="l" t="t" r="r" b="b"/>
              <a:pathLst>
                <a:path w="5139" h="2875" extrusionOk="0">
                  <a:moveTo>
                    <a:pt x="1678" y="1"/>
                  </a:moveTo>
                  <a:cubicBezTo>
                    <a:pt x="1563" y="1"/>
                    <a:pt x="1459" y="5"/>
                    <a:pt x="1372" y="15"/>
                  </a:cubicBezTo>
                  <a:cubicBezTo>
                    <a:pt x="704" y="89"/>
                    <a:pt x="111" y="683"/>
                    <a:pt x="18" y="1072"/>
                  </a:cubicBezTo>
                  <a:cubicBezTo>
                    <a:pt x="1" y="1166"/>
                    <a:pt x="39" y="1203"/>
                    <a:pt x="110" y="1203"/>
                  </a:cubicBezTo>
                  <a:cubicBezTo>
                    <a:pt x="350" y="1203"/>
                    <a:pt x="961" y="783"/>
                    <a:pt x="1075" y="683"/>
                  </a:cubicBezTo>
                  <a:lnTo>
                    <a:pt x="1372" y="738"/>
                  </a:lnTo>
                  <a:cubicBezTo>
                    <a:pt x="1372" y="738"/>
                    <a:pt x="1112" y="868"/>
                    <a:pt x="1057" y="1202"/>
                  </a:cubicBezTo>
                  <a:cubicBezTo>
                    <a:pt x="1001" y="1555"/>
                    <a:pt x="871" y="1870"/>
                    <a:pt x="890" y="2278"/>
                  </a:cubicBezTo>
                  <a:cubicBezTo>
                    <a:pt x="908" y="2705"/>
                    <a:pt x="1335" y="2779"/>
                    <a:pt x="1558" y="2854"/>
                  </a:cubicBezTo>
                  <a:cubicBezTo>
                    <a:pt x="1594" y="2868"/>
                    <a:pt x="1643" y="2875"/>
                    <a:pt x="1700" y="2875"/>
                  </a:cubicBezTo>
                  <a:cubicBezTo>
                    <a:pt x="2000" y="2875"/>
                    <a:pt x="2534" y="2705"/>
                    <a:pt x="2690" y="2705"/>
                  </a:cubicBezTo>
                  <a:cubicBezTo>
                    <a:pt x="2875" y="2687"/>
                    <a:pt x="2894" y="2427"/>
                    <a:pt x="2894" y="2427"/>
                  </a:cubicBezTo>
                  <a:cubicBezTo>
                    <a:pt x="2894" y="2427"/>
                    <a:pt x="2999" y="2437"/>
                    <a:pt x="3143" y="2437"/>
                  </a:cubicBezTo>
                  <a:cubicBezTo>
                    <a:pt x="3336" y="2437"/>
                    <a:pt x="3596" y="2419"/>
                    <a:pt x="3766" y="2334"/>
                  </a:cubicBezTo>
                  <a:cubicBezTo>
                    <a:pt x="4063" y="2186"/>
                    <a:pt x="4285" y="1870"/>
                    <a:pt x="4285" y="1870"/>
                  </a:cubicBezTo>
                  <a:lnTo>
                    <a:pt x="5139" y="1759"/>
                  </a:lnTo>
                  <a:cubicBezTo>
                    <a:pt x="5139" y="1759"/>
                    <a:pt x="4860" y="367"/>
                    <a:pt x="4378" y="89"/>
                  </a:cubicBezTo>
                  <a:lnTo>
                    <a:pt x="3654" y="182"/>
                  </a:lnTo>
                  <a:cubicBezTo>
                    <a:pt x="3654" y="182"/>
                    <a:pt x="2428" y="1"/>
                    <a:pt x="1678" y="1"/>
                  </a:cubicBezTo>
                  <a:close/>
                </a:path>
              </a:pathLst>
            </a:custGeom>
            <a:solidFill>
              <a:srgbClr val="FFA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9"/>
            <p:cNvSpPr/>
            <p:nvPr/>
          </p:nvSpPr>
          <p:spPr>
            <a:xfrm>
              <a:off x="3480942" y="2930020"/>
              <a:ext cx="201827" cy="911824"/>
            </a:xfrm>
            <a:custGeom>
              <a:avLst/>
              <a:gdLst/>
              <a:ahLst/>
              <a:cxnLst/>
              <a:rect l="l" t="t" r="r" b="b"/>
              <a:pathLst>
                <a:path w="4899" h="22133" extrusionOk="0">
                  <a:moveTo>
                    <a:pt x="1" y="1"/>
                  </a:moveTo>
                  <a:lnTo>
                    <a:pt x="1" y="1"/>
                  </a:lnTo>
                  <a:cubicBezTo>
                    <a:pt x="1" y="1"/>
                    <a:pt x="93" y="1689"/>
                    <a:pt x="223" y="3823"/>
                  </a:cubicBezTo>
                  <a:cubicBezTo>
                    <a:pt x="1021" y="5456"/>
                    <a:pt x="1986" y="7794"/>
                    <a:pt x="2635" y="10595"/>
                  </a:cubicBezTo>
                  <a:cubicBezTo>
                    <a:pt x="3730" y="15159"/>
                    <a:pt x="2227" y="20373"/>
                    <a:pt x="1708" y="21987"/>
                  </a:cubicBezTo>
                  <a:cubicBezTo>
                    <a:pt x="1884" y="22023"/>
                    <a:pt x="2523" y="22132"/>
                    <a:pt x="3346" y="22132"/>
                  </a:cubicBezTo>
                  <a:cubicBezTo>
                    <a:pt x="3820" y="22132"/>
                    <a:pt x="4356" y="22096"/>
                    <a:pt x="4899" y="21987"/>
                  </a:cubicBezTo>
                  <a:lnTo>
                    <a:pt x="3971" y="4602"/>
                  </a:lnTo>
                  <a:cubicBezTo>
                    <a:pt x="3971" y="4584"/>
                    <a:pt x="3971" y="4584"/>
                    <a:pt x="3971" y="4584"/>
                  </a:cubicBezTo>
                  <a:cubicBezTo>
                    <a:pt x="3971" y="4565"/>
                    <a:pt x="3971" y="4547"/>
                    <a:pt x="3971" y="4547"/>
                  </a:cubicBezTo>
                  <a:lnTo>
                    <a:pt x="1" y="1"/>
                  </a:ln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9"/>
            <p:cNvSpPr/>
            <p:nvPr/>
          </p:nvSpPr>
          <p:spPr>
            <a:xfrm>
              <a:off x="1475900" y="2206151"/>
              <a:ext cx="1135156" cy="1725228"/>
            </a:xfrm>
            <a:custGeom>
              <a:avLst/>
              <a:gdLst/>
              <a:ahLst/>
              <a:cxnLst/>
              <a:rect l="l" t="t" r="r" b="b"/>
              <a:pathLst>
                <a:path w="27554" h="41877" extrusionOk="0">
                  <a:moveTo>
                    <a:pt x="2208" y="0"/>
                  </a:moveTo>
                  <a:cubicBezTo>
                    <a:pt x="984" y="0"/>
                    <a:pt x="0" y="984"/>
                    <a:pt x="0" y="2208"/>
                  </a:cubicBezTo>
                  <a:lnTo>
                    <a:pt x="0" y="39687"/>
                  </a:lnTo>
                  <a:cubicBezTo>
                    <a:pt x="0" y="40893"/>
                    <a:pt x="984" y="41876"/>
                    <a:pt x="2208" y="41876"/>
                  </a:cubicBezTo>
                  <a:lnTo>
                    <a:pt x="25345" y="41876"/>
                  </a:lnTo>
                  <a:cubicBezTo>
                    <a:pt x="26570" y="41876"/>
                    <a:pt x="27553" y="40893"/>
                    <a:pt x="27553" y="39687"/>
                  </a:cubicBezTo>
                  <a:lnTo>
                    <a:pt x="27553" y="2208"/>
                  </a:lnTo>
                  <a:cubicBezTo>
                    <a:pt x="27553" y="984"/>
                    <a:pt x="26570" y="0"/>
                    <a:pt x="253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9"/>
            <p:cNvSpPr/>
            <p:nvPr/>
          </p:nvSpPr>
          <p:spPr>
            <a:xfrm>
              <a:off x="1569175" y="2206151"/>
              <a:ext cx="1135115" cy="1725228"/>
            </a:xfrm>
            <a:custGeom>
              <a:avLst/>
              <a:gdLst/>
              <a:ahLst/>
              <a:cxnLst/>
              <a:rect l="l" t="t" r="r" b="b"/>
              <a:pathLst>
                <a:path w="27553" h="41877" extrusionOk="0">
                  <a:moveTo>
                    <a:pt x="3266" y="0"/>
                  </a:moveTo>
                  <a:cubicBezTo>
                    <a:pt x="1466" y="0"/>
                    <a:pt x="0" y="1466"/>
                    <a:pt x="0" y="3266"/>
                  </a:cubicBezTo>
                  <a:lnTo>
                    <a:pt x="0" y="38630"/>
                  </a:lnTo>
                  <a:cubicBezTo>
                    <a:pt x="0" y="40429"/>
                    <a:pt x="1466" y="41876"/>
                    <a:pt x="3266" y="41876"/>
                  </a:cubicBezTo>
                  <a:lnTo>
                    <a:pt x="24287" y="41876"/>
                  </a:lnTo>
                  <a:cubicBezTo>
                    <a:pt x="26087" y="41876"/>
                    <a:pt x="27553" y="40429"/>
                    <a:pt x="27553" y="38630"/>
                  </a:cubicBezTo>
                  <a:lnTo>
                    <a:pt x="27553" y="3266"/>
                  </a:lnTo>
                  <a:cubicBezTo>
                    <a:pt x="27553" y="1466"/>
                    <a:pt x="26087" y="0"/>
                    <a:pt x="2428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9"/>
            <p:cNvSpPr/>
            <p:nvPr/>
          </p:nvSpPr>
          <p:spPr>
            <a:xfrm>
              <a:off x="1624176" y="2253530"/>
              <a:ext cx="1024335" cy="1608309"/>
            </a:xfrm>
            <a:custGeom>
              <a:avLst/>
              <a:gdLst/>
              <a:ahLst/>
              <a:cxnLst/>
              <a:rect l="l" t="t" r="r" b="b"/>
              <a:pathLst>
                <a:path w="24864" h="39039" extrusionOk="0">
                  <a:moveTo>
                    <a:pt x="2190" y="1"/>
                  </a:moveTo>
                  <a:cubicBezTo>
                    <a:pt x="984" y="1"/>
                    <a:pt x="1" y="984"/>
                    <a:pt x="1" y="2190"/>
                  </a:cubicBezTo>
                  <a:lnTo>
                    <a:pt x="1" y="36849"/>
                  </a:lnTo>
                  <a:cubicBezTo>
                    <a:pt x="1" y="38055"/>
                    <a:pt x="984" y="39038"/>
                    <a:pt x="2190" y="39038"/>
                  </a:cubicBezTo>
                  <a:lnTo>
                    <a:pt x="22674" y="39038"/>
                  </a:lnTo>
                  <a:cubicBezTo>
                    <a:pt x="23880" y="39038"/>
                    <a:pt x="24863" y="38055"/>
                    <a:pt x="24863" y="36849"/>
                  </a:cubicBezTo>
                  <a:lnTo>
                    <a:pt x="24863" y="2190"/>
                  </a:lnTo>
                  <a:cubicBezTo>
                    <a:pt x="24863" y="984"/>
                    <a:pt x="23880" y="1"/>
                    <a:pt x="226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9"/>
            <p:cNvSpPr/>
            <p:nvPr/>
          </p:nvSpPr>
          <p:spPr>
            <a:xfrm>
              <a:off x="1504945" y="2420181"/>
              <a:ext cx="35183" cy="240799"/>
            </a:xfrm>
            <a:custGeom>
              <a:avLst/>
              <a:gdLst/>
              <a:ahLst/>
              <a:cxnLst/>
              <a:rect l="l" t="t" r="r" b="b"/>
              <a:pathLst>
                <a:path w="854" h="5845" extrusionOk="0">
                  <a:moveTo>
                    <a:pt x="427" y="0"/>
                  </a:moveTo>
                  <a:cubicBezTo>
                    <a:pt x="186" y="0"/>
                    <a:pt x="0" y="186"/>
                    <a:pt x="0" y="427"/>
                  </a:cubicBezTo>
                  <a:lnTo>
                    <a:pt x="0" y="5418"/>
                  </a:lnTo>
                  <a:cubicBezTo>
                    <a:pt x="0" y="5659"/>
                    <a:pt x="186" y="5845"/>
                    <a:pt x="427" y="5845"/>
                  </a:cubicBezTo>
                  <a:cubicBezTo>
                    <a:pt x="650" y="5845"/>
                    <a:pt x="854" y="5659"/>
                    <a:pt x="854" y="5418"/>
                  </a:cubicBezTo>
                  <a:lnTo>
                    <a:pt x="854" y="427"/>
                  </a:lnTo>
                  <a:cubicBezTo>
                    <a:pt x="854" y="186"/>
                    <a:pt x="650" y="0"/>
                    <a:pt x="4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9"/>
            <p:cNvSpPr/>
            <p:nvPr/>
          </p:nvSpPr>
          <p:spPr>
            <a:xfrm>
              <a:off x="1504945" y="2702230"/>
              <a:ext cx="35183" cy="94054"/>
            </a:xfrm>
            <a:custGeom>
              <a:avLst/>
              <a:gdLst/>
              <a:ahLst/>
              <a:cxnLst/>
              <a:rect l="l" t="t" r="r" b="b"/>
              <a:pathLst>
                <a:path w="854" h="2283" extrusionOk="0">
                  <a:moveTo>
                    <a:pt x="427" y="1"/>
                  </a:moveTo>
                  <a:cubicBezTo>
                    <a:pt x="186" y="1"/>
                    <a:pt x="0" y="205"/>
                    <a:pt x="0" y="428"/>
                  </a:cubicBezTo>
                  <a:lnTo>
                    <a:pt x="0" y="1856"/>
                  </a:lnTo>
                  <a:cubicBezTo>
                    <a:pt x="0" y="2097"/>
                    <a:pt x="186" y="2283"/>
                    <a:pt x="427" y="2283"/>
                  </a:cubicBezTo>
                  <a:cubicBezTo>
                    <a:pt x="650" y="2283"/>
                    <a:pt x="854" y="2097"/>
                    <a:pt x="854" y="1856"/>
                  </a:cubicBezTo>
                  <a:lnTo>
                    <a:pt x="854" y="428"/>
                  </a:lnTo>
                  <a:cubicBezTo>
                    <a:pt x="854" y="205"/>
                    <a:pt x="650" y="1"/>
                    <a:pt x="4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9"/>
            <p:cNvSpPr/>
            <p:nvPr/>
          </p:nvSpPr>
          <p:spPr>
            <a:xfrm>
              <a:off x="1624176" y="2428586"/>
              <a:ext cx="1024335" cy="1433261"/>
            </a:xfrm>
            <a:custGeom>
              <a:avLst/>
              <a:gdLst/>
              <a:ahLst/>
              <a:cxnLst/>
              <a:rect l="l" t="t" r="r" b="b"/>
              <a:pathLst>
                <a:path w="24864" h="34790" extrusionOk="0">
                  <a:moveTo>
                    <a:pt x="1" y="1"/>
                  </a:moveTo>
                  <a:lnTo>
                    <a:pt x="1" y="32600"/>
                  </a:lnTo>
                  <a:cubicBezTo>
                    <a:pt x="1" y="33806"/>
                    <a:pt x="984" y="34789"/>
                    <a:pt x="2190" y="34789"/>
                  </a:cubicBezTo>
                  <a:lnTo>
                    <a:pt x="22674" y="34789"/>
                  </a:lnTo>
                  <a:cubicBezTo>
                    <a:pt x="23880" y="34789"/>
                    <a:pt x="24863" y="33806"/>
                    <a:pt x="24863" y="32600"/>
                  </a:cubicBezTo>
                  <a:lnTo>
                    <a:pt x="248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9"/>
            <p:cNvSpPr/>
            <p:nvPr/>
          </p:nvSpPr>
          <p:spPr>
            <a:xfrm>
              <a:off x="2419939" y="2313146"/>
              <a:ext cx="178921" cy="56605"/>
            </a:xfrm>
            <a:custGeom>
              <a:avLst/>
              <a:gdLst/>
              <a:ahLst/>
              <a:cxnLst/>
              <a:rect l="l" t="t" r="r" b="b"/>
              <a:pathLst>
                <a:path w="4343" h="1374" extrusionOk="0">
                  <a:moveTo>
                    <a:pt x="687" y="1"/>
                  </a:moveTo>
                  <a:cubicBezTo>
                    <a:pt x="297" y="1"/>
                    <a:pt x="1" y="298"/>
                    <a:pt x="1" y="687"/>
                  </a:cubicBezTo>
                  <a:cubicBezTo>
                    <a:pt x="1" y="1058"/>
                    <a:pt x="297" y="1374"/>
                    <a:pt x="687" y="1374"/>
                  </a:cubicBezTo>
                  <a:lnTo>
                    <a:pt x="3656" y="1374"/>
                  </a:lnTo>
                  <a:cubicBezTo>
                    <a:pt x="4045" y="1374"/>
                    <a:pt x="4342" y="1058"/>
                    <a:pt x="4342" y="687"/>
                  </a:cubicBezTo>
                  <a:cubicBezTo>
                    <a:pt x="4342" y="298"/>
                    <a:pt x="4045" y="1"/>
                    <a:pt x="36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9"/>
            <p:cNvSpPr/>
            <p:nvPr/>
          </p:nvSpPr>
          <p:spPr>
            <a:xfrm>
              <a:off x="2310637" y="2313146"/>
              <a:ext cx="89481" cy="56605"/>
            </a:xfrm>
            <a:custGeom>
              <a:avLst/>
              <a:gdLst/>
              <a:ahLst/>
              <a:cxnLst/>
              <a:rect l="l" t="t" r="r" b="b"/>
              <a:pathLst>
                <a:path w="2172" h="1374" extrusionOk="0">
                  <a:moveTo>
                    <a:pt x="687" y="1"/>
                  </a:moveTo>
                  <a:cubicBezTo>
                    <a:pt x="297" y="1"/>
                    <a:pt x="0" y="298"/>
                    <a:pt x="0" y="687"/>
                  </a:cubicBezTo>
                  <a:cubicBezTo>
                    <a:pt x="0" y="1058"/>
                    <a:pt x="297" y="1374"/>
                    <a:pt x="687" y="1374"/>
                  </a:cubicBezTo>
                  <a:lnTo>
                    <a:pt x="1485" y="1374"/>
                  </a:lnTo>
                  <a:cubicBezTo>
                    <a:pt x="1874" y="1374"/>
                    <a:pt x="2171" y="1058"/>
                    <a:pt x="2171" y="687"/>
                  </a:cubicBezTo>
                  <a:cubicBezTo>
                    <a:pt x="2171" y="298"/>
                    <a:pt x="1874" y="1"/>
                    <a:pt x="1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9"/>
            <p:cNvSpPr/>
            <p:nvPr/>
          </p:nvSpPr>
          <p:spPr>
            <a:xfrm>
              <a:off x="1890982" y="2313146"/>
              <a:ext cx="41321" cy="40580"/>
            </a:xfrm>
            <a:custGeom>
              <a:avLst/>
              <a:gdLst/>
              <a:ahLst/>
              <a:cxnLst/>
              <a:rect l="l" t="t" r="r" b="b"/>
              <a:pathLst>
                <a:path w="1003" h="985" extrusionOk="0">
                  <a:moveTo>
                    <a:pt x="501" y="1"/>
                  </a:moveTo>
                  <a:cubicBezTo>
                    <a:pt x="223" y="1"/>
                    <a:pt x="0" y="224"/>
                    <a:pt x="0" y="483"/>
                  </a:cubicBezTo>
                  <a:cubicBezTo>
                    <a:pt x="0" y="762"/>
                    <a:pt x="223" y="984"/>
                    <a:pt x="501" y="984"/>
                  </a:cubicBezTo>
                  <a:cubicBezTo>
                    <a:pt x="780" y="984"/>
                    <a:pt x="1002" y="762"/>
                    <a:pt x="1002" y="483"/>
                  </a:cubicBezTo>
                  <a:cubicBezTo>
                    <a:pt x="1002" y="224"/>
                    <a:pt x="780"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9"/>
            <p:cNvSpPr/>
            <p:nvPr/>
          </p:nvSpPr>
          <p:spPr>
            <a:xfrm>
              <a:off x="1823704" y="2313146"/>
              <a:ext cx="40538" cy="40580"/>
            </a:xfrm>
            <a:custGeom>
              <a:avLst/>
              <a:gdLst/>
              <a:ahLst/>
              <a:cxnLst/>
              <a:rect l="l" t="t" r="r" b="b"/>
              <a:pathLst>
                <a:path w="984" h="985" extrusionOk="0">
                  <a:moveTo>
                    <a:pt x="483" y="1"/>
                  </a:moveTo>
                  <a:cubicBezTo>
                    <a:pt x="223" y="1"/>
                    <a:pt x="0" y="224"/>
                    <a:pt x="0" y="483"/>
                  </a:cubicBezTo>
                  <a:cubicBezTo>
                    <a:pt x="0" y="762"/>
                    <a:pt x="223" y="984"/>
                    <a:pt x="483" y="984"/>
                  </a:cubicBezTo>
                  <a:cubicBezTo>
                    <a:pt x="761" y="984"/>
                    <a:pt x="984" y="762"/>
                    <a:pt x="984" y="483"/>
                  </a:cubicBezTo>
                  <a:cubicBezTo>
                    <a:pt x="984" y="224"/>
                    <a:pt x="761" y="1"/>
                    <a:pt x="4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9"/>
            <p:cNvSpPr/>
            <p:nvPr/>
          </p:nvSpPr>
          <p:spPr>
            <a:xfrm>
              <a:off x="1755684" y="2313146"/>
              <a:ext cx="41321" cy="40580"/>
            </a:xfrm>
            <a:custGeom>
              <a:avLst/>
              <a:gdLst/>
              <a:ahLst/>
              <a:cxnLst/>
              <a:rect l="l" t="t" r="r" b="b"/>
              <a:pathLst>
                <a:path w="1003" h="985" extrusionOk="0">
                  <a:moveTo>
                    <a:pt x="501" y="1"/>
                  </a:moveTo>
                  <a:cubicBezTo>
                    <a:pt x="223" y="1"/>
                    <a:pt x="0" y="224"/>
                    <a:pt x="0" y="483"/>
                  </a:cubicBezTo>
                  <a:cubicBezTo>
                    <a:pt x="0" y="762"/>
                    <a:pt x="223" y="984"/>
                    <a:pt x="501" y="984"/>
                  </a:cubicBezTo>
                  <a:cubicBezTo>
                    <a:pt x="779" y="984"/>
                    <a:pt x="1002" y="762"/>
                    <a:pt x="1002" y="483"/>
                  </a:cubicBezTo>
                  <a:cubicBezTo>
                    <a:pt x="1002" y="224"/>
                    <a:pt x="779"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9"/>
            <p:cNvSpPr/>
            <p:nvPr/>
          </p:nvSpPr>
          <p:spPr>
            <a:xfrm>
              <a:off x="1796965" y="2606690"/>
              <a:ext cx="712428" cy="1002912"/>
            </a:xfrm>
            <a:custGeom>
              <a:avLst/>
              <a:gdLst/>
              <a:ahLst/>
              <a:cxnLst/>
              <a:rect l="l" t="t" r="r" b="b"/>
              <a:pathLst>
                <a:path w="17293" h="24344" extrusionOk="0">
                  <a:moveTo>
                    <a:pt x="1484" y="1"/>
                  </a:moveTo>
                  <a:cubicBezTo>
                    <a:pt x="649" y="1"/>
                    <a:pt x="0" y="669"/>
                    <a:pt x="0" y="1485"/>
                  </a:cubicBezTo>
                  <a:lnTo>
                    <a:pt x="0" y="22859"/>
                  </a:lnTo>
                  <a:cubicBezTo>
                    <a:pt x="0" y="23675"/>
                    <a:pt x="649" y="24343"/>
                    <a:pt x="1484" y="24343"/>
                  </a:cubicBezTo>
                  <a:lnTo>
                    <a:pt x="15808" y="24343"/>
                  </a:lnTo>
                  <a:cubicBezTo>
                    <a:pt x="16624" y="24343"/>
                    <a:pt x="17292" y="23675"/>
                    <a:pt x="17292" y="22859"/>
                  </a:cubicBezTo>
                  <a:lnTo>
                    <a:pt x="17292" y="1485"/>
                  </a:lnTo>
                  <a:cubicBezTo>
                    <a:pt x="17292" y="669"/>
                    <a:pt x="16624" y="1"/>
                    <a:pt x="158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9"/>
            <p:cNvSpPr/>
            <p:nvPr/>
          </p:nvSpPr>
          <p:spPr>
            <a:xfrm>
              <a:off x="1796965" y="2796247"/>
              <a:ext cx="550357" cy="813362"/>
            </a:xfrm>
            <a:custGeom>
              <a:avLst/>
              <a:gdLst/>
              <a:ahLst/>
              <a:cxnLst/>
              <a:rect l="l" t="t" r="r" b="b"/>
              <a:pathLst>
                <a:path w="13359" h="19743" extrusionOk="0">
                  <a:moveTo>
                    <a:pt x="0" y="1"/>
                  </a:moveTo>
                  <a:lnTo>
                    <a:pt x="0" y="18258"/>
                  </a:lnTo>
                  <a:cubicBezTo>
                    <a:pt x="0" y="19074"/>
                    <a:pt x="649" y="19742"/>
                    <a:pt x="1484" y="19742"/>
                  </a:cubicBezTo>
                  <a:lnTo>
                    <a:pt x="13359" y="19742"/>
                  </a:lnTo>
                  <a:lnTo>
                    <a:pt x="13359" y="1485"/>
                  </a:lnTo>
                  <a:cubicBezTo>
                    <a:pt x="13359" y="669"/>
                    <a:pt x="12691" y="1"/>
                    <a:pt x="11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9"/>
            <p:cNvSpPr/>
            <p:nvPr/>
          </p:nvSpPr>
          <p:spPr>
            <a:xfrm>
              <a:off x="1796965" y="3689074"/>
              <a:ext cx="56605" cy="56605"/>
            </a:xfrm>
            <a:custGeom>
              <a:avLst/>
              <a:gdLst/>
              <a:ahLst/>
              <a:cxnLst/>
              <a:rect l="l" t="t" r="r" b="b"/>
              <a:pathLst>
                <a:path w="1374" h="1374" extrusionOk="0">
                  <a:moveTo>
                    <a:pt x="687" y="1"/>
                  </a:moveTo>
                  <a:cubicBezTo>
                    <a:pt x="297" y="1"/>
                    <a:pt x="0" y="298"/>
                    <a:pt x="0" y="687"/>
                  </a:cubicBezTo>
                  <a:cubicBezTo>
                    <a:pt x="0" y="1058"/>
                    <a:pt x="297" y="1374"/>
                    <a:pt x="687" y="1374"/>
                  </a:cubicBezTo>
                  <a:cubicBezTo>
                    <a:pt x="1058" y="1374"/>
                    <a:pt x="1373" y="1058"/>
                    <a:pt x="1373" y="687"/>
                  </a:cubicBezTo>
                  <a:cubicBezTo>
                    <a:pt x="1373" y="298"/>
                    <a:pt x="1058" y="1"/>
                    <a:pt x="6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9"/>
            <p:cNvSpPr/>
            <p:nvPr/>
          </p:nvSpPr>
          <p:spPr>
            <a:xfrm>
              <a:off x="1894031" y="3689074"/>
              <a:ext cx="56605" cy="56605"/>
            </a:xfrm>
            <a:custGeom>
              <a:avLst/>
              <a:gdLst/>
              <a:ahLst/>
              <a:cxnLst/>
              <a:rect l="l" t="t" r="r" b="b"/>
              <a:pathLst>
                <a:path w="1374" h="1374" extrusionOk="0">
                  <a:moveTo>
                    <a:pt x="687" y="1"/>
                  </a:moveTo>
                  <a:cubicBezTo>
                    <a:pt x="297" y="1"/>
                    <a:pt x="0" y="298"/>
                    <a:pt x="0" y="687"/>
                  </a:cubicBezTo>
                  <a:cubicBezTo>
                    <a:pt x="0" y="1058"/>
                    <a:pt x="297" y="1374"/>
                    <a:pt x="687" y="1374"/>
                  </a:cubicBezTo>
                  <a:cubicBezTo>
                    <a:pt x="1058" y="1374"/>
                    <a:pt x="1373" y="1058"/>
                    <a:pt x="1373" y="687"/>
                  </a:cubicBezTo>
                  <a:cubicBezTo>
                    <a:pt x="1373" y="298"/>
                    <a:pt x="1058" y="1"/>
                    <a:pt x="6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9"/>
            <p:cNvSpPr/>
            <p:nvPr/>
          </p:nvSpPr>
          <p:spPr>
            <a:xfrm>
              <a:off x="1991096" y="3689074"/>
              <a:ext cx="56605" cy="56605"/>
            </a:xfrm>
            <a:custGeom>
              <a:avLst/>
              <a:gdLst/>
              <a:ahLst/>
              <a:cxnLst/>
              <a:rect l="l" t="t" r="r" b="b"/>
              <a:pathLst>
                <a:path w="1374" h="1374" extrusionOk="0">
                  <a:moveTo>
                    <a:pt x="687" y="1"/>
                  </a:moveTo>
                  <a:cubicBezTo>
                    <a:pt x="298" y="1"/>
                    <a:pt x="1" y="298"/>
                    <a:pt x="1" y="687"/>
                  </a:cubicBezTo>
                  <a:cubicBezTo>
                    <a:pt x="1" y="1058"/>
                    <a:pt x="298" y="1374"/>
                    <a:pt x="687" y="1374"/>
                  </a:cubicBezTo>
                  <a:cubicBezTo>
                    <a:pt x="1058" y="1374"/>
                    <a:pt x="1374" y="1058"/>
                    <a:pt x="1374" y="687"/>
                  </a:cubicBezTo>
                  <a:cubicBezTo>
                    <a:pt x="1374" y="298"/>
                    <a:pt x="1058" y="1"/>
                    <a:pt x="6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9"/>
            <p:cNvSpPr/>
            <p:nvPr/>
          </p:nvSpPr>
          <p:spPr>
            <a:xfrm>
              <a:off x="2088202" y="3689074"/>
              <a:ext cx="56605" cy="56605"/>
            </a:xfrm>
            <a:custGeom>
              <a:avLst/>
              <a:gdLst/>
              <a:ahLst/>
              <a:cxnLst/>
              <a:rect l="l" t="t" r="r" b="b"/>
              <a:pathLst>
                <a:path w="1374" h="1374" extrusionOk="0">
                  <a:moveTo>
                    <a:pt x="687" y="1"/>
                  </a:moveTo>
                  <a:cubicBezTo>
                    <a:pt x="297" y="1"/>
                    <a:pt x="0" y="298"/>
                    <a:pt x="0" y="687"/>
                  </a:cubicBezTo>
                  <a:cubicBezTo>
                    <a:pt x="0" y="1058"/>
                    <a:pt x="297" y="1374"/>
                    <a:pt x="687" y="1374"/>
                  </a:cubicBezTo>
                  <a:cubicBezTo>
                    <a:pt x="1058" y="1374"/>
                    <a:pt x="1373" y="1058"/>
                    <a:pt x="1373" y="687"/>
                  </a:cubicBezTo>
                  <a:cubicBezTo>
                    <a:pt x="1373" y="298"/>
                    <a:pt x="1058" y="1"/>
                    <a:pt x="6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9"/>
            <p:cNvSpPr/>
            <p:nvPr/>
          </p:nvSpPr>
          <p:spPr>
            <a:xfrm>
              <a:off x="2185268" y="3689074"/>
              <a:ext cx="56605" cy="56605"/>
            </a:xfrm>
            <a:custGeom>
              <a:avLst/>
              <a:gdLst/>
              <a:ahLst/>
              <a:cxnLst/>
              <a:rect l="l" t="t" r="r" b="b"/>
              <a:pathLst>
                <a:path w="1374" h="1374" extrusionOk="0">
                  <a:moveTo>
                    <a:pt x="687" y="1"/>
                  </a:moveTo>
                  <a:cubicBezTo>
                    <a:pt x="297" y="1"/>
                    <a:pt x="1" y="298"/>
                    <a:pt x="1" y="687"/>
                  </a:cubicBezTo>
                  <a:cubicBezTo>
                    <a:pt x="1" y="1058"/>
                    <a:pt x="297" y="1374"/>
                    <a:pt x="687" y="1374"/>
                  </a:cubicBezTo>
                  <a:cubicBezTo>
                    <a:pt x="1058" y="1374"/>
                    <a:pt x="1374" y="1058"/>
                    <a:pt x="1374" y="687"/>
                  </a:cubicBezTo>
                  <a:cubicBezTo>
                    <a:pt x="1374" y="298"/>
                    <a:pt x="1058" y="1"/>
                    <a:pt x="6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9"/>
            <p:cNvSpPr/>
            <p:nvPr/>
          </p:nvSpPr>
          <p:spPr>
            <a:xfrm>
              <a:off x="2282333" y="3689074"/>
              <a:ext cx="56605" cy="56605"/>
            </a:xfrm>
            <a:custGeom>
              <a:avLst/>
              <a:gdLst/>
              <a:ahLst/>
              <a:cxnLst/>
              <a:rect l="l" t="t" r="r" b="b"/>
              <a:pathLst>
                <a:path w="1374" h="1374" extrusionOk="0">
                  <a:moveTo>
                    <a:pt x="687" y="1"/>
                  </a:moveTo>
                  <a:cubicBezTo>
                    <a:pt x="298" y="1"/>
                    <a:pt x="1" y="298"/>
                    <a:pt x="1" y="687"/>
                  </a:cubicBezTo>
                  <a:cubicBezTo>
                    <a:pt x="1" y="1058"/>
                    <a:pt x="298" y="1374"/>
                    <a:pt x="687" y="1374"/>
                  </a:cubicBezTo>
                  <a:cubicBezTo>
                    <a:pt x="1058" y="1374"/>
                    <a:pt x="1374" y="1058"/>
                    <a:pt x="1374" y="687"/>
                  </a:cubicBezTo>
                  <a:cubicBezTo>
                    <a:pt x="1374" y="298"/>
                    <a:pt x="1058" y="1"/>
                    <a:pt x="6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9"/>
            <p:cNvSpPr/>
            <p:nvPr/>
          </p:nvSpPr>
          <p:spPr>
            <a:xfrm>
              <a:off x="2379440" y="3689074"/>
              <a:ext cx="56605" cy="56605"/>
            </a:xfrm>
            <a:custGeom>
              <a:avLst/>
              <a:gdLst/>
              <a:ahLst/>
              <a:cxnLst/>
              <a:rect l="l" t="t" r="r" b="b"/>
              <a:pathLst>
                <a:path w="1374" h="1374" extrusionOk="0">
                  <a:moveTo>
                    <a:pt x="687" y="1"/>
                  </a:moveTo>
                  <a:cubicBezTo>
                    <a:pt x="297" y="1"/>
                    <a:pt x="0" y="298"/>
                    <a:pt x="0" y="687"/>
                  </a:cubicBezTo>
                  <a:cubicBezTo>
                    <a:pt x="0" y="1058"/>
                    <a:pt x="297" y="1374"/>
                    <a:pt x="687" y="1374"/>
                  </a:cubicBezTo>
                  <a:cubicBezTo>
                    <a:pt x="1058" y="1374"/>
                    <a:pt x="1373" y="1058"/>
                    <a:pt x="1373" y="687"/>
                  </a:cubicBezTo>
                  <a:cubicBezTo>
                    <a:pt x="1373" y="298"/>
                    <a:pt x="1058" y="1"/>
                    <a:pt x="6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9"/>
            <p:cNvSpPr/>
            <p:nvPr/>
          </p:nvSpPr>
          <p:spPr>
            <a:xfrm>
              <a:off x="2476505" y="3689074"/>
              <a:ext cx="56605" cy="56605"/>
            </a:xfrm>
            <a:custGeom>
              <a:avLst/>
              <a:gdLst/>
              <a:ahLst/>
              <a:cxnLst/>
              <a:rect l="l" t="t" r="r" b="b"/>
              <a:pathLst>
                <a:path w="1374" h="1374" extrusionOk="0">
                  <a:moveTo>
                    <a:pt x="687" y="1"/>
                  </a:moveTo>
                  <a:cubicBezTo>
                    <a:pt x="297" y="1"/>
                    <a:pt x="1" y="298"/>
                    <a:pt x="1" y="687"/>
                  </a:cubicBezTo>
                  <a:cubicBezTo>
                    <a:pt x="1" y="1058"/>
                    <a:pt x="297" y="1374"/>
                    <a:pt x="687" y="1374"/>
                  </a:cubicBezTo>
                  <a:cubicBezTo>
                    <a:pt x="1058" y="1374"/>
                    <a:pt x="1374" y="1058"/>
                    <a:pt x="1374" y="687"/>
                  </a:cubicBezTo>
                  <a:cubicBezTo>
                    <a:pt x="1374" y="298"/>
                    <a:pt x="1058" y="1"/>
                    <a:pt x="6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9"/>
            <p:cNvSpPr/>
            <p:nvPr/>
          </p:nvSpPr>
          <p:spPr>
            <a:xfrm>
              <a:off x="2366421" y="3366525"/>
              <a:ext cx="87174" cy="227039"/>
            </a:xfrm>
            <a:custGeom>
              <a:avLst/>
              <a:gdLst/>
              <a:ahLst/>
              <a:cxnLst/>
              <a:rect l="l" t="t" r="r" b="b"/>
              <a:pathLst>
                <a:path w="2116" h="5511" extrusionOk="0">
                  <a:moveTo>
                    <a:pt x="1" y="0"/>
                  </a:moveTo>
                  <a:lnTo>
                    <a:pt x="520" y="5511"/>
                  </a:lnTo>
                  <a:lnTo>
                    <a:pt x="1634" y="5511"/>
                  </a:lnTo>
                  <a:lnTo>
                    <a:pt x="21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9"/>
            <p:cNvSpPr/>
            <p:nvPr/>
          </p:nvSpPr>
          <p:spPr>
            <a:xfrm>
              <a:off x="2632444" y="3366525"/>
              <a:ext cx="87174" cy="227039"/>
            </a:xfrm>
            <a:custGeom>
              <a:avLst/>
              <a:gdLst/>
              <a:ahLst/>
              <a:cxnLst/>
              <a:rect l="l" t="t" r="r" b="b"/>
              <a:pathLst>
                <a:path w="2116" h="5511" extrusionOk="0">
                  <a:moveTo>
                    <a:pt x="1" y="0"/>
                  </a:moveTo>
                  <a:lnTo>
                    <a:pt x="520" y="5511"/>
                  </a:lnTo>
                  <a:lnTo>
                    <a:pt x="1652" y="5511"/>
                  </a:lnTo>
                  <a:lnTo>
                    <a:pt x="21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9"/>
            <p:cNvSpPr/>
            <p:nvPr/>
          </p:nvSpPr>
          <p:spPr>
            <a:xfrm>
              <a:off x="2918325" y="3366525"/>
              <a:ext cx="87174" cy="227039"/>
            </a:xfrm>
            <a:custGeom>
              <a:avLst/>
              <a:gdLst/>
              <a:ahLst/>
              <a:cxnLst/>
              <a:rect l="l" t="t" r="r" b="b"/>
              <a:pathLst>
                <a:path w="2116" h="5511" extrusionOk="0">
                  <a:moveTo>
                    <a:pt x="1" y="0"/>
                  </a:moveTo>
                  <a:lnTo>
                    <a:pt x="520" y="5511"/>
                  </a:lnTo>
                  <a:lnTo>
                    <a:pt x="1634" y="5511"/>
                  </a:lnTo>
                  <a:lnTo>
                    <a:pt x="21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9"/>
            <p:cNvSpPr/>
            <p:nvPr/>
          </p:nvSpPr>
          <p:spPr>
            <a:xfrm>
              <a:off x="2614852" y="2917826"/>
              <a:ext cx="432697" cy="232395"/>
            </a:xfrm>
            <a:custGeom>
              <a:avLst/>
              <a:gdLst/>
              <a:ahLst/>
              <a:cxnLst/>
              <a:rect l="l" t="t" r="r" b="b"/>
              <a:pathLst>
                <a:path w="10503" h="5641" fill="none" extrusionOk="0">
                  <a:moveTo>
                    <a:pt x="1" y="0"/>
                  </a:moveTo>
                  <a:lnTo>
                    <a:pt x="8666" y="0"/>
                  </a:lnTo>
                  <a:cubicBezTo>
                    <a:pt x="9686" y="0"/>
                    <a:pt x="10502" y="835"/>
                    <a:pt x="10502" y="1837"/>
                  </a:cubicBezTo>
                  <a:lnTo>
                    <a:pt x="10502" y="5640"/>
                  </a:lnTo>
                </a:path>
              </a:pathLst>
            </a:custGeom>
            <a:noFill/>
            <a:ln w="17625" cap="flat" cmpd="sng">
              <a:solidFill>
                <a:schemeClr val="lt1"/>
              </a:solidFill>
              <a:prstDash val="solid"/>
              <a:miter lim="18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9"/>
            <p:cNvSpPr/>
            <p:nvPr/>
          </p:nvSpPr>
          <p:spPr>
            <a:xfrm>
              <a:off x="2292303" y="2544767"/>
              <a:ext cx="595469" cy="626820"/>
            </a:xfrm>
            <a:custGeom>
              <a:avLst/>
              <a:gdLst/>
              <a:ahLst/>
              <a:cxnLst/>
              <a:rect l="l" t="t" r="r" b="b"/>
              <a:pathLst>
                <a:path w="14454" h="15215" extrusionOk="0">
                  <a:moveTo>
                    <a:pt x="3618" y="1"/>
                  </a:moveTo>
                  <a:cubicBezTo>
                    <a:pt x="1614" y="1"/>
                    <a:pt x="0" y="1615"/>
                    <a:pt x="0" y="3619"/>
                  </a:cubicBezTo>
                  <a:lnTo>
                    <a:pt x="0" y="15215"/>
                  </a:lnTo>
                  <a:lnTo>
                    <a:pt x="14454" y="15215"/>
                  </a:lnTo>
                  <a:lnTo>
                    <a:pt x="14454" y="3359"/>
                  </a:lnTo>
                  <a:cubicBezTo>
                    <a:pt x="14454" y="2301"/>
                    <a:pt x="13971" y="1374"/>
                    <a:pt x="13211" y="761"/>
                  </a:cubicBezTo>
                  <a:cubicBezTo>
                    <a:pt x="12635" y="279"/>
                    <a:pt x="11893" y="1"/>
                    <a:pt x="110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9"/>
            <p:cNvSpPr/>
            <p:nvPr/>
          </p:nvSpPr>
          <p:spPr>
            <a:xfrm>
              <a:off x="2516262" y="2576120"/>
              <a:ext cx="371519" cy="595469"/>
            </a:xfrm>
            <a:custGeom>
              <a:avLst/>
              <a:gdLst/>
              <a:ahLst/>
              <a:cxnLst/>
              <a:rect l="l" t="t" r="r" b="b"/>
              <a:pathLst>
                <a:path w="9018" h="14454" extrusionOk="0">
                  <a:moveTo>
                    <a:pt x="3600" y="0"/>
                  </a:moveTo>
                  <a:cubicBezTo>
                    <a:pt x="1615" y="0"/>
                    <a:pt x="0" y="1615"/>
                    <a:pt x="0" y="3618"/>
                  </a:cubicBezTo>
                  <a:lnTo>
                    <a:pt x="0" y="14454"/>
                  </a:lnTo>
                  <a:lnTo>
                    <a:pt x="9018" y="14454"/>
                  </a:lnTo>
                  <a:lnTo>
                    <a:pt x="9018" y="2598"/>
                  </a:lnTo>
                  <a:cubicBezTo>
                    <a:pt x="9018" y="1540"/>
                    <a:pt x="8535" y="613"/>
                    <a:pt x="7775" y="0"/>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9"/>
            <p:cNvSpPr/>
            <p:nvPr/>
          </p:nvSpPr>
          <p:spPr>
            <a:xfrm>
              <a:off x="2316735" y="2595978"/>
              <a:ext cx="164378" cy="522879"/>
            </a:xfrm>
            <a:custGeom>
              <a:avLst/>
              <a:gdLst/>
              <a:ahLst/>
              <a:cxnLst/>
              <a:rect l="l" t="t" r="r" b="b"/>
              <a:pathLst>
                <a:path w="3990" h="12692" extrusionOk="0">
                  <a:moveTo>
                    <a:pt x="1986" y="1"/>
                  </a:moveTo>
                  <a:cubicBezTo>
                    <a:pt x="891" y="1"/>
                    <a:pt x="1" y="891"/>
                    <a:pt x="1" y="1986"/>
                  </a:cubicBezTo>
                  <a:lnTo>
                    <a:pt x="1" y="10688"/>
                  </a:lnTo>
                  <a:cubicBezTo>
                    <a:pt x="1" y="11801"/>
                    <a:pt x="891" y="12692"/>
                    <a:pt x="1986" y="12692"/>
                  </a:cubicBezTo>
                  <a:cubicBezTo>
                    <a:pt x="3099" y="12692"/>
                    <a:pt x="3990" y="11801"/>
                    <a:pt x="3990" y="10688"/>
                  </a:cubicBezTo>
                  <a:lnTo>
                    <a:pt x="3990" y="1986"/>
                  </a:lnTo>
                  <a:cubicBezTo>
                    <a:pt x="3990" y="891"/>
                    <a:pt x="3099" y="1"/>
                    <a:pt x="1986" y="1"/>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9"/>
            <p:cNvSpPr/>
            <p:nvPr/>
          </p:nvSpPr>
          <p:spPr>
            <a:xfrm>
              <a:off x="2292303" y="3150189"/>
              <a:ext cx="837792" cy="244631"/>
            </a:xfrm>
            <a:custGeom>
              <a:avLst/>
              <a:gdLst/>
              <a:ahLst/>
              <a:cxnLst/>
              <a:rect l="l" t="t" r="r" b="b"/>
              <a:pathLst>
                <a:path w="20336" h="5938" extrusionOk="0">
                  <a:moveTo>
                    <a:pt x="0" y="0"/>
                  </a:moveTo>
                  <a:lnTo>
                    <a:pt x="0" y="2802"/>
                  </a:lnTo>
                  <a:cubicBezTo>
                    <a:pt x="0" y="4528"/>
                    <a:pt x="1410" y="5938"/>
                    <a:pt x="3154" y="5938"/>
                  </a:cubicBezTo>
                  <a:lnTo>
                    <a:pt x="17367" y="5938"/>
                  </a:lnTo>
                  <a:cubicBezTo>
                    <a:pt x="18999" y="5938"/>
                    <a:pt x="20335" y="4620"/>
                    <a:pt x="20335" y="2969"/>
                  </a:cubicBezTo>
                  <a:cubicBezTo>
                    <a:pt x="20335" y="1336"/>
                    <a:pt x="18999" y="0"/>
                    <a:pt x="173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9"/>
            <p:cNvSpPr/>
            <p:nvPr/>
          </p:nvSpPr>
          <p:spPr>
            <a:xfrm>
              <a:off x="2325139" y="3181541"/>
              <a:ext cx="394466" cy="169734"/>
            </a:xfrm>
            <a:custGeom>
              <a:avLst/>
              <a:gdLst/>
              <a:ahLst/>
              <a:cxnLst/>
              <a:rect l="l" t="t" r="r" b="b"/>
              <a:pathLst>
                <a:path w="9575" h="4120" extrusionOk="0">
                  <a:moveTo>
                    <a:pt x="1" y="0"/>
                  </a:moveTo>
                  <a:lnTo>
                    <a:pt x="1" y="2022"/>
                  </a:lnTo>
                  <a:cubicBezTo>
                    <a:pt x="1" y="3173"/>
                    <a:pt x="947" y="4119"/>
                    <a:pt x="2098" y="4119"/>
                  </a:cubicBezTo>
                  <a:lnTo>
                    <a:pt x="7515" y="4119"/>
                  </a:lnTo>
                  <a:cubicBezTo>
                    <a:pt x="8666" y="4119"/>
                    <a:pt x="9575" y="3191"/>
                    <a:pt x="9575" y="2060"/>
                  </a:cubicBezTo>
                  <a:cubicBezTo>
                    <a:pt x="9575" y="909"/>
                    <a:pt x="8666" y="0"/>
                    <a:pt x="7515" y="0"/>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9"/>
            <p:cNvSpPr/>
            <p:nvPr/>
          </p:nvSpPr>
          <p:spPr>
            <a:xfrm>
              <a:off x="2292303" y="2917826"/>
              <a:ext cx="433439" cy="232395"/>
            </a:xfrm>
            <a:custGeom>
              <a:avLst/>
              <a:gdLst/>
              <a:ahLst/>
              <a:cxnLst/>
              <a:rect l="l" t="t" r="r" b="b"/>
              <a:pathLst>
                <a:path w="10521" h="5641" fill="none" extrusionOk="0">
                  <a:moveTo>
                    <a:pt x="0" y="0"/>
                  </a:moveTo>
                  <a:lnTo>
                    <a:pt x="8683" y="0"/>
                  </a:lnTo>
                  <a:cubicBezTo>
                    <a:pt x="9685" y="0"/>
                    <a:pt x="10520" y="835"/>
                    <a:pt x="10520" y="1837"/>
                  </a:cubicBezTo>
                  <a:lnTo>
                    <a:pt x="10520" y="5640"/>
                  </a:lnTo>
                </a:path>
              </a:pathLst>
            </a:custGeom>
            <a:noFill/>
            <a:ln w="17625" cap="flat" cmpd="sng">
              <a:solidFill>
                <a:schemeClr val="lt1"/>
              </a:solidFill>
              <a:prstDash val="solid"/>
              <a:miter lim="18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9"/>
            <p:cNvSpPr/>
            <p:nvPr/>
          </p:nvSpPr>
          <p:spPr>
            <a:xfrm>
              <a:off x="1799231" y="3536225"/>
              <a:ext cx="1221547" cy="74156"/>
            </a:xfrm>
            <a:custGeom>
              <a:avLst/>
              <a:gdLst/>
              <a:ahLst/>
              <a:cxnLst/>
              <a:rect l="l" t="t" r="r" b="b"/>
              <a:pathLst>
                <a:path w="29651" h="1800" extrusionOk="0">
                  <a:moveTo>
                    <a:pt x="891" y="0"/>
                  </a:moveTo>
                  <a:cubicBezTo>
                    <a:pt x="390" y="0"/>
                    <a:pt x="1" y="408"/>
                    <a:pt x="1" y="891"/>
                  </a:cubicBezTo>
                  <a:cubicBezTo>
                    <a:pt x="1" y="1392"/>
                    <a:pt x="390" y="1800"/>
                    <a:pt x="891" y="1800"/>
                  </a:cubicBezTo>
                  <a:lnTo>
                    <a:pt x="28759" y="1800"/>
                  </a:lnTo>
                  <a:cubicBezTo>
                    <a:pt x="29242" y="1800"/>
                    <a:pt x="29650" y="1392"/>
                    <a:pt x="29650" y="891"/>
                  </a:cubicBezTo>
                  <a:cubicBezTo>
                    <a:pt x="29650" y="408"/>
                    <a:pt x="29242" y="0"/>
                    <a:pt x="28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5" name="Google Shape;1675;p69"/>
          <p:cNvSpPr/>
          <p:nvPr/>
        </p:nvSpPr>
        <p:spPr>
          <a:xfrm>
            <a:off x="4867174" y="1706375"/>
            <a:ext cx="3377700" cy="2597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6" name="Google Shape;1676;p69"/>
          <p:cNvGrpSpPr/>
          <p:nvPr/>
        </p:nvGrpSpPr>
        <p:grpSpPr>
          <a:xfrm>
            <a:off x="5529446" y="2089538"/>
            <a:ext cx="2053176" cy="1893422"/>
            <a:chOff x="1196421" y="1641780"/>
            <a:chExt cx="2551480" cy="2352954"/>
          </a:xfrm>
        </p:grpSpPr>
        <p:sp>
          <p:nvSpPr>
            <p:cNvPr id="1677" name="Google Shape;1677;p69"/>
            <p:cNvSpPr/>
            <p:nvPr/>
          </p:nvSpPr>
          <p:spPr>
            <a:xfrm flipH="1">
              <a:off x="2851918" y="3373200"/>
              <a:ext cx="862582" cy="171423"/>
            </a:xfrm>
            <a:custGeom>
              <a:avLst/>
              <a:gdLst/>
              <a:ahLst/>
              <a:cxnLst/>
              <a:rect l="l" t="t" r="r" b="b"/>
              <a:pathLst>
                <a:path w="48115" h="13036" extrusionOk="0">
                  <a:moveTo>
                    <a:pt x="24040" y="1"/>
                  </a:moveTo>
                  <a:cubicBezTo>
                    <a:pt x="10765" y="1"/>
                    <a:pt x="1" y="2924"/>
                    <a:pt x="1" y="6501"/>
                  </a:cubicBezTo>
                  <a:cubicBezTo>
                    <a:pt x="1" y="10112"/>
                    <a:pt x="10765" y="13035"/>
                    <a:pt x="24040" y="13035"/>
                  </a:cubicBezTo>
                  <a:cubicBezTo>
                    <a:pt x="37350" y="13035"/>
                    <a:pt x="48115" y="10112"/>
                    <a:pt x="48115" y="6501"/>
                  </a:cubicBezTo>
                  <a:cubicBezTo>
                    <a:pt x="48115" y="2924"/>
                    <a:pt x="37350" y="1"/>
                    <a:pt x="24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9"/>
            <p:cNvSpPr/>
            <p:nvPr/>
          </p:nvSpPr>
          <p:spPr>
            <a:xfrm flipH="1">
              <a:off x="1196421" y="3794925"/>
              <a:ext cx="1507202" cy="199809"/>
            </a:xfrm>
            <a:custGeom>
              <a:avLst/>
              <a:gdLst/>
              <a:ahLst/>
              <a:cxnLst/>
              <a:rect l="l" t="t" r="r" b="b"/>
              <a:pathLst>
                <a:path w="48115" h="13036" extrusionOk="0">
                  <a:moveTo>
                    <a:pt x="24040" y="1"/>
                  </a:moveTo>
                  <a:cubicBezTo>
                    <a:pt x="10765" y="1"/>
                    <a:pt x="1" y="2924"/>
                    <a:pt x="1" y="6501"/>
                  </a:cubicBezTo>
                  <a:cubicBezTo>
                    <a:pt x="1" y="10112"/>
                    <a:pt x="10765" y="13035"/>
                    <a:pt x="24040" y="13035"/>
                  </a:cubicBezTo>
                  <a:cubicBezTo>
                    <a:pt x="37350" y="13035"/>
                    <a:pt x="48115" y="10112"/>
                    <a:pt x="48115" y="6501"/>
                  </a:cubicBezTo>
                  <a:cubicBezTo>
                    <a:pt x="48115" y="2924"/>
                    <a:pt x="37350" y="1"/>
                    <a:pt x="24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9"/>
            <p:cNvSpPr/>
            <p:nvPr/>
          </p:nvSpPr>
          <p:spPr>
            <a:xfrm flipH="1">
              <a:off x="1601856" y="2134257"/>
              <a:ext cx="145872" cy="143850"/>
            </a:xfrm>
            <a:custGeom>
              <a:avLst/>
              <a:gdLst/>
              <a:ahLst/>
              <a:cxnLst/>
              <a:rect l="l" t="t" r="r" b="b"/>
              <a:pathLst>
                <a:path w="8873" h="8750" extrusionOk="0">
                  <a:moveTo>
                    <a:pt x="6000" y="1"/>
                  </a:moveTo>
                  <a:lnTo>
                    <a:pt x="3018" y="2037"/>
                  </a:lnTo>
                  <a:lnTo>
                    <a:pt x="0" y="4110"/>
                  </a:lnTo>
                  <a:lnTo>
                    <a:pt x="0" y="8400"/>
                  </a:lnTo>
                  <a:lnTo>
                    <a:pt x="0" y="8728"/>
                  </a:lnTo>
                  <a:cubicBezTo>
                    <a:pt x="0" y="8742"/>
                    <a:pt x="42" y="8749"/>
                    <a:pt x="118" y="8749"/>
                  </a:cubicBezTo>
                  <a:cubicBezTo>
                    <a:pt x="1169" y="8749"/>
                    <a:pt x="8872" y="7455"/>
                    <a:pt x="8872" y="7455"/>
                  </a:cubicBezTo>
                  <a:lnTo>
                    <a:pt x="8363" y="1564"/>
                  </a:lnTo>
                  <a:lnTo>
                    <a:pt x="6000" y="1"/>
                  </a:lnTo>
                  <a:close/>
                </a:path>
              </a:pathLst>
            </a:custGeom>
            <a:solidFill>
              <a:srgbClr val="FFA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9"/>
            <p:cNvSpPr/>
            <p:nvPr/>
          </p:nvSpPr>
          <p:spPr>
            <a:xfrm flipH="1">
              <a:off x="2728670" y="2002145"/>
              <a:ext cx="75328" cy="51753"/>
            </a:xfrm>
            <a:custGeom>
              <a:avLst/>
              <a:gdLst/>
              <a:ahLst/>
              <a:cxnLst/>
              <a:rect l="l" t="t" r="r" b="b"/>
              <a:pathLst>
                <a:path w="4582" h="3148" extrusionOk="0">
                  <a:moveTo>
                    <a:pt x="1863" y="1"/>
                  </a:moveTo>
                  <a:cubicBezTo>
                    <a:pt x="634" y="1"/>
                    <a:pt x="0" y="3147"/>
                    <a:pt x="0" y="3147"/>
                  </a:cubicBezTo>
                  <a:cubicBezTo>
                    <a:pt x="0" y="3147"/>
                    <a:pt x="4582" y="2566"/>
                    <a:pt x="2764" y="529"/>
                  </a:cubicBezTo>
                  <a:cubicBezTo>
                    <a:pt x="2435" y="154"/>
                    <a:pt x="2134" y="1"/>
                    <a:pt x="18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9"/>
            <p:cNvSpPr/>
            <p:nvPr/>
          </p:nvSpPr>
          <p:spPr>
            <a:xfrm flipH="1">
              <a:off x="3415681" y="1741949"/>
              <a:ext cx="76364" cy="226691"/>
            </a:xfrm>
            <a:custGeom>
              <a:avLst/>
              <a:gdLst/>
              <a:ahLst/>
              <a:cxnLst/>
              <a:rect l="l" t="t" r="r" b="b"/>
              <a:pathLst>
                <a:path w="4645" h="13789" extrusionOk="0">
                  <a:moveTo>
                    <a:pt x="605" y="1"/>
                  </a:moveTo>
                  <a:cubicBezTo>
                    <a:pt x="565" y="1"/>
                    <a:pt x="525" y="21"/>
                    <a:pt x="509" y="66"/>
                  </a:cubicBezTo>
                  <a:cubicBezTo>
                    <a:pt x="109" y="976"/>
                    <a:pt x="37" y="2030"/>
                    <a:pt x="0" y="3012"/>
                  </a:cubicBezTo>
                  <a:cubicBezTo>
                    <a:pt x="0" y="3957"/>
                    <a:pt x="73" y="4903"/>
                    <a:pt x="291" y="5848"/>
                  </a:cubicBezTo>
                  <a:cubicBezTo>
                    <a:pt x="691" y="7739"/>
                    <a:pt x="1564" y="9448"/>
                    <a:pt x="2582" y="11084"/>
                  </a:cubicBezTo>
                  <a:cubicBezTo>
                    <a:pt x="2873" y="11557"/>
                    <a:pt x="3164" y="12029"/>
                    <a:pt x="3491" y="12502"/>
                  </a:cubicBezTo>
                  <a:cubicBezTo>
                    <a:pt x="3673" y="12757"/>
                    <a:pt x="3818" y="13011"/>
                    <a:pt x="4000" y="13229"/>
                  </a:cubicBezTo>
                  <a:cubicBezTo>
                    <a:pt x="4146" y="13447"/>
                    <a:pt x="4255" y="13666"/>
                    <a:pt x="4509" y="13775"/>
                  </a:cubicBezTo>
                  <a:cubicBezTo>
                    <a:pt x="4519" y="13784"/>
                    <a:pt x="4534" y="13789"/>
                    <a:pt x="4550" y="13789"/>
                  </a:cubicBezTo>
                  <a:cubicBezTo>
                    <a:pt x="4594" y="13789"/>
                    <a:pt x="4645" y="13755"/>
                    <a:pt x="4618" y="13702"/>
                  </a:cubicBezTo>
                  <a:cubicBezTo>
                    <a:pt x="4618" y="13411"/>
                    <a:pt x="4436" y="13229"/>
                    <a:pt x="4291" y="13011"/>
                  </a:cubicBezTo>
                  <a:cubicBezTo>
                    <a:pt x="4109" y="12757"/>
                    <a:pt x="3927" y="12466"/>
                    <a:pt x="3746" y="12211"/>
                  </a:cubicBezTo>
                  <a:cubicBezTo>
                    <a:pt x="3418" y="11702"/>
                    <a:pt x="3091" y="11193"/>
                    <a:pt x="2764" y="10684"/>
                  </a:cubicBezTo>
                  <a:cubicBezTo>
                    <a:pt x="2146" y="9630"/>
                    <a:pt x="1528" y="8539"/>
                    <a:pt x="1091" y="7411"/>
                  </a:cubicBezTo>
                  <a:cubicBezTo>
                    <a:pt x="691" y="6284"/>
                    <a:pt x="473" y="5084"/>
                    <a:pt x="400" y="3884"/>
                  </a:cubicBezTo>
                  <a:cubicBezTo>
                    <a:pt x="328" y="2612"/>
                    <a:pt x="546" y="1376"/>
                    <a:pt x="691" y="103"/>
                  </a:cubicBezTo>
                  <a:cubicBezTo>
                    <a:pt x="712" y="39"/>
                    <a:pt x="660" y="1"/>
                    <a:pt x="6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9"/>
            <p:cNvSpPr/>
            <p:nvPr/>
          </p:nvSpPr>
          <p:spPr>
            <a:xfrm flipH="1">
              <a:off x="3472301" y="1844304"/>
              <a:ext cx="75608" cy="42382"/>
            </a:xfrm>
            <a:custGeom>
              <a:avLst/>
              <a:gdLst/>
              <a:ahLst/>
              <a:cxnLst/>
              <a:rect l="l" t="t" r="r" b="b"/>
              <a:pathLst>
                <a:path w="4599" h="2578" extrusionOk="0">
                  <a:moveTo>
                    <a:pt x="625" y="1"/>
                  </a:moveTo>
                  <a:cubicBezTo>
                    <a:pt x="237" y="1"/>
                    <a:pt x="1" y="237"/>
                    <a:pt x="53" y="858"/>
                  </a:cubicBezTo>
                  <a:cubicBezTo>
                    <a:pt x="171" y="2257"/>
                    <a:pt x="1497" y="2578"/>
                    <a:pt x="2686" y="2578"/>
                  </a:cubicBezTo>
                  <a:cubicBezTo>
                    <a:pt x="3691" y="2578"/>
                    <a:pt x="4598" y="2349"/>
                    <a:pt x="4598" y="2349"/>
                  </a:cubicBezTo>
                  <a:cubicBezTo>
                    <a:pt x="4598" y="2349"/>
                    <a:pt x="1852" y="1"/>
                    <a:pt x="6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9"/>
            <p:cNvSpPr/>
            <p:nvPr/>
          </p:nvSpPr>
          <p:spPr>
            <a:xfrm flipH="1">
              <a:off x="3357533" y="1839125"/>
              <a:ext cx="96486" cy="78468"/>
            </a:xfrm>
            <a:custGeom>
              <a:avLst/>
              <a:gdLst/>
              <a:ahLst/>
              <a:cxnLst/>
              <a:rect l="l" t="t" r="r" b="b"/>
              <a:pathLst>
                <a:path w="5869" h="4773" extrusionOk="0">
                  <a:moveTo>
                    <a:pt x="2155" y="0"/>
                  </a:moveTo>
                  <a:cubicBezTo>
                    <a:pt x="1" y="0"/>
                    <a:pt x="451" y="4773"/>
                    <a:pt x="451" y="4773"/>
                  </a:cubicBezTo>
                  <a:cubicBezTo>
                    <a:pt x="451" y="4773"/>
                    <a:pt x="5869" y="1319"/>
                    <a:pt x="2887" y="155"/>
                  </a:cubicBezTo>
                  <a:cubicBezTo>
                    <a:pt x="2614" y="49"/>
                    <a:pt x="2371" y="0"/>
                    <a:pt x="21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9"/>
            <p:cNvSpPr/>
            <p:nvPr/>
          </p:nvSpPr>
          <p:spPr>
            <a:xfrm flipH="1">
              <a:off x="3487853" y="1745335"/>
              <a:ext cx="78320" cy="49123"/>
            </a:xfrm>
            <a:custGeom>
              <a:avLst/>
              <a:gdLst/>
              <a:ahLst/>
              <a:cxnLst/>
              <a:rect l="l" t="t" r="r" b="b"/>
              <a:pathLst>
                <a:path w="4764" h="2988" extrusionOk="0">
                  <a:moveTo>
                    <a:pt x="2790" y="0"/>
                  </a:moveTo>
                  <a:cubicBezTo>
                    <a:pt x="2506" y="0"/>
                    <a:pt x="2194" y="150"/>
                    <a:pt x="1855" y="515"/>
                  </a:cubicBezTo>
                  <a:cubicBezTo>
                    <a:pt x="1" y="2551"/>
                    <a:pt x="4764" y="2988"/>
                    <a:pt x="4764" y="2988"/>
                  </a:cubicBezTo>
                  <a:cubicBezTo>
                    <a:pt x="4764" y="2988"/>
                    <a:pt x="4060" y="0"/>
                    <a:pt x="27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9"/>
            <p:cNvSpPr/>
            <p:nvPr/>
          </p:nvSpPr>
          <p:spPr>
            <a:xfrm flipH="1">
              <a:off x="3424477" y="1641780"/>
              <a:ext cx="96256" cy="39703"/>
            </a:xfrm>
            <a:custGeom>
              <a:avLst/>
              <a:gdLst/>
              <a:ahLst/>
              <a:cxnLst/>
              <a:rect l="l" t="t" r="r" b="b"/>
              <a:pathLst>
                <a:path w="5855" h="2415" extrusionOk="0">
                  <a:moveTo>
                    <a:pt x="1926" y="1"/>
                  </a:moveTo>
                  <a:cubicBezTo>
                    <a:pt x="1819" y="1"/>
                    <a:pt x="1699" y="5"/>
                    <a:pt x="1564" y="14"/>
                  </a:cubicBezTo>
                  <a:cubicBezTo>
                    <a:pt x="0" y="124"/>
                    <a:pt x="218" y="1251"/>
                    <a:pt x="364" y="1360"/>
                  </a:cubicBezTo>
                  <a:cubicBezTo>
                    <a:pt x="764" y="1760"/>
                    <a:pt x="4545" y="2414"/>
                    <a:pt x="4545" y="2414"/>
                  </a:cubicBezTo>
                  <a:cubicBezTo>
                    <a:pt x="4545" y="2414"/>
                    <a:pt x="5236" y="2232"/>
                    <a:pt x="5563" y="2232"/>
                  </a:cubicBezTo>
                  <a:cubicBezTo>
                    <a:pt x="5854" y="2232"/>
                    <a:pt x="5818" y="1142"/>
                    <a:pt x="5636" y="633"/>
                  </a:cubicBezTo>
                  <a:cubicBezTo>
                    <a:pt x="5546" y="317"/>
                    <a:pt x="5273" y="211"/>
                    <a:pt x="4801" y="211"/>
                  </a:cubicBezTo>
                  <a:cubicBezTo>
                    <a:pt x="4513" y="211"/>
                    <a:pt x="4150" y="250"/>
                    <a:pt x="3709" y="305"/>
                  </a:cubicBezTo>
                  <a:cubicBezTo>
                    <a:pt x="3555" y="330"/>
                    <a:pt x="3432" y="341"/>
                    <a:pt x="3330" y="341"/>
                  </a:cubicBezTo>
                  <a:cubicBezTo>
                    <a:pt x="2756" y="341"/>
                    <a:pt x="2877" y="1"/>
                    <a:pt x="19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9"/>
            <p:cNvSpPr/>
            <p:nvPr/>
          </p:nvSpPr>
          <p:spPr>
            <a:xfrm flipH="1">
              <a:off x="3453181" y="1661343"/>
              <a:ext cx="144705" cy="63047"/>
            </a:xfrm>
            <a:custGeom>
              <a:avLst/>
              <a:gdLst/>
              <a:ahLst/>
              <a:cxnLst/>
              <a:rect l="l" t="t" r="r" b="b"/>
              <a:pathLst>
                <a:path w="8802" h="3835" extrusionOk="0">
                  <a:moveTo>
                    <a:pt x="4607" y="0"/>
                  </a:moveTo>
                  <a:cubicBezTo>
                    <a:pt x="3690" y="0"/>
                    <a:pt x="2737" y="147"/>
                    <a:pt x="2002" y="606"/>
                  </a:cubicBezTo>
                  <a:cubicBezTo>
                    <a:pt x="0" y="1833"/>
                    <a:pt x="1783" y="3834"/>
                    <a:pt x="3939" y="3834"/>
                  </a:cubicBezTo>
                  <a:cubicBezTo>
                    <a:pt x="4211" y="3834"/>
                    <a:pt x="4489" y="3802"/>
                    <a:pt x="4766" y="3733"/>
                  </a:cubicBezTo>
                  <a:cubicBezTo>
                    <a:pt x="7202" y="3115"/>
                    <a:pt x="8802" y="1952"/>
                    <a:pt x="8802" y="1952"/>
                  </a:cubicBezTo>
                  <a:lnTo>
                    <a:pt x="7747" y="461"/>
                  </a:lnTo>
                  <a:cubicBezTo>
                    <a:pt x="7747" y="461"/>
                    <a:pt x="6232" y="0"/>
                    <a:pt x="46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9"/>
            <p:cNvSpPr/>
            <p:nvPr/>
          </p:nvSpPr>
          <p:spPr>
            <a:xfrm flipH="1">
              <a:off x="3344381" y="1663316"/>
              <a:ext cx="112992" cy="61272"/>
            </a:xfrm>
            <a:custGeom>
              <a:avLst/>
              <a:gdLst/>
              <a:ahLst/>
              <a:cxnLst/>
              <a:rect l="l" t="t" r="r" b="b"/>
              <a:pathLst>
                <a:path w="6873" h="3727" extrusionOk="0">
                  <a:moveTo>
                    <a:pt x="2427" y="0"/>
                  </a:moveTo>
                  <a:cubicBezTo>
                    <a:pt x="1181" y="0"/>
                    <a:pt x="219" y="595"/>
                    <a:pt x="219" y="595"/>
                  </a:cubicBezTo>
                  <a:lnTo>
                    <a:pt x="0" y="2450"/>
                  </a:lnTo>
                  <a:cubicBezTo>
                    <a:pt x="0" y="2450"/>
                    <a:pt x="2073" y="3540"/>
                    <a:pt x="2982" y="3613"/>
                  </a:cubicBezTo>
                  <a:cubicBezTo>
                    <a:pt x="3523" y="3634"/>
                    <a:pt x="4113" y="3726"/>
                    <a:pt x="4668" y="3726"/>
                  </a:cubicBezTo>
                  <a:cubicBezTo>
                    <a:pt x="5081" y="3726"/>
                    <a:pt x="5476" y="3675"/>
                    <a:pt x="5818" y="3504"/>
                  </a:cubicBezTo>
                  <a:cubicBezTo>
                    <a:pt x="6873" y="3031"/>
                    <a:pt x="6000" y="1432"/>
                    <a:pt x="4182" y="450"/>
                  </a:cubicBezTo>
                  <a:cubicBezTo>
                    <a:pt x="3581" y="116"/>
                    <a:pt x="2976" y="0"/>
                    <a:pt x="24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9"/>
            <p:cNvSpPr/>
            <p:nvPr/>
          </p:nvSpPr>
          <p:spPr>
            <a:xfrm flipH="1">
              <a:off x="3430461" y="1657283"/>
              <a:ext cx="62784" cy="40590"/>
            </a:xfrm>
            <a:custGeom>
              <a:avLst/>
              <a:gdLst/>
              <a:ahLst/>
              <a:cxnLst/>
              <a:rect l="l" t="t" r="r" b="b"/>
              <a:pathLst>
                <a:path w="3819" h="2469" extrusionOk="0">
                  <a:moveTo>
                    <a:pt x="726" y="0"/>
                  </a:moveTo>
                  <a:cubicBezTo>
                    <a:pt x="545" y="0"/>
                    <a:pt x="360" y="62"/>
                    <a:pt x="255" y="271"/>
                  </a:cubicBezTo>
                  <a:cubicBezTo>
                    <a:pt x="1" y="780"/>
                    <a:pt x="146" y="1435"/>
                    <a:pt x="946" y="1726"/>
                  </a:cubicBezTo>
                  <a:cubicBezTo>
                    <a:pt x="1671" y="2022"/>
                    <a:pt x="2515" y="2468"/>
                    <a:pt x="3019" y="2468"/>
                  </a:cubicBezTo>
                  <a:cubicBezTo>
                    <a:pt x="3071" y="2468"/>
                    <a:pt x="3120" y="2463"/>
                    <a:pt x="3164" y="2453"/>
                  </a:cubicBezTo>
                  <a:cubicBezTo>
                    <a:pt x="3600" y="2308"/>
                    <a:pt x="3819" y="1762"/>
                    <a:pt x="3528" y="1544"/>
                  </a:cubicBezTo>
                  <a:cubicBezTo>
                    <a:pt x="3200" y="1289"/>
                    <a:pt x="2655" y="1108"/>
                    <a:pt x="2655" y="1108"/>
                  </a:cubicBezTo>
                  <a:lnTo>
                    <a:pt x="1237" y="126"/>
                  </a:lnTo>
                  <a:cubicBezTo>
                    <a:pt x="1237" y="126"/>
                    <a:pt x="985" y="0"/>
                    <a:pt x="7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9"/>
            <p:cNvSpPr/>
            <p:nvPr/>
          </p:nvSpPr>
          <p:spPr>
            <a:xfrm flipH="1">
              <a:off x="3397055" y="1684409"/>
              <a:ext cx="109934" cy="80770"/>
            </a:xfrm>
            <a:custGeom>
              <a:avLst/>
              <a:gdLst/>
              <a:ahLst/>
              <a:cxnLst/>
              <a:rect l="l" t="t" r="r" b="b"/>
              <a:pathLst>
                <a:path w="6687" h="4913" extrusionOk="0">
                  <a:moveTo>
                    <a:pt x="2102" y="1"/>
                  </a:moveTo>
                  <a:cubicBezTo>
                    <a:pt x="2008" y="1"/>
                    <a:pt x="1903" y="22"/>
                    <a:pt x="1782" y="76"/>
                  </a:cubicBezTo>
                  <a:cubicBezTo>
                    <a:pt x="1782" y="76"/>
                    <a:pt x="0" y="476"/>
                    <a:pt x="37" y="2330"/>
                  </a:cubicBezTo>
                  <a:cubicBezTo>
                    <a:pt x="37" y="4185"/>
                    <a:pt x="2437" y="4439"/>
                    <a:pt x="3600" y="4766"/>
                  </a:cubicBezTo>
                  <a:cubicBezTo>
                    <a:pt x="3906" y="4862"/>
                    <a:pt x="4243" y="4912"/>
                    <a:pt x="4579" y="4912"/>
                  </a:cubicBezTo>
                  <a:cubicBezTo>
                    <a:pt x="5520" y="4912"/>
                    <a:pt x="6438" y="4515"/>
                    <a:pt x="6545" y="3603"/>
                  </a:cubicBezTo>
                  <a:cubicBezTo>
                    <a:pt x="6686" y="2441"/>
                    <a:pt x="4133" y="324"/>
                    <a:pt x="3377" y="324"/>
                  </a:cubicBezTo>
                  <a:cubicBezTo>
                    <a:pt x="3353" y="324"/>
                    <a:pt x="3330" y="326"/>
                    <a:pt x="3309" y="330"/>
                  </a:cubicBezTo>
                  <a:cubicBezTo>
                    <a:pt x="3255" y="339"/>
                    <a:pt x="3204" y="343"/>
                    <a:pt x="3156" y="343"/>
                  </a:cubicBezTo>
                  <a:cubicBezTo>
                    <a:pt x="2701" y="343"/>
                    <a:pt x="2481" y="1"/>
                    <a:pt x="21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9"/>
            <p:cNvSpPr/>
            <p:nvPr/>
          </p:nvSpPr>
          <p:spPr>
            <a:xfrm flipH="1">
              <a:off x="2898923" y="2134881"/>
              <a:ext cx="241635" cy="98130"/>
            </a:xfrm>
            <a:custGeom>
              <a:avLst/>
              <a:gdLst/>
              <a:ahLst/>
              <a:cxnLst/>
              <a:rect l="l" t="t" r="r" b="b"/>
              <a:pathLst>
                <a:path w="14698" h="5969" extrusionOk="0">
                  <a:moveTo>
                    <a:pt x="7419" y="0"/>
                  </a:moveTo>
                  <a:cubicBezTo>
                    <a:pt x="4215" y="0"/>
                    <a:pt x="1048" y="1614"/>
                    <a:pt x="1" y="5473"/>
                  </a:cubicBezTo>
                  <a:lnTo>
                    <a:pt x="1601" y="5618"/>
                  </a:lnTo>
                  <a:cubicBezTo>
                    <a:pt x="1601" y="5618"/>
                    <a:pt x="4073" y="4468"/>
                    <a:pt x="6741" y="4468"/>
                  </a:cubicBezTo>
                  <a:cubicBezTo>
                    <a:pt x="7955" y="4468"/>
                    <a:pt x="9210" y="4706"/>
                    <a:pt x="10291" y="5400"/>
                  </a:cubicBezTo>
                  <a:cubicBezTo>
                    <a:pt x="10902" y="5799"/>
                    <a:pt x="11457" y="5969"/>
                    <a:pt x="11935" y="5969"/>
                  </a:cubicBezTo>
                  <a:cubicBezTo>
                    <a:pt x="14157" y="5969"/>
                    <a:pt x="14698" y="2285"/>
                    <a:pt x="11345" y="818"/>
                  </a:cubicBezTo>
                  <a:cubicBezTo>
                    <a:pt x="10135" y="289"/>
                    <a:pt x="8774" y="0"/>
                    <a:pt x="74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9"/>
            <p:cNvSpPr/>
            <p:nvPr/>
          </p:nvSpPr>
          <p:spPr>
            <a:xfrm flipH="1">
              <a:off x="3341981" y="2042538"/>
              <a:ext cx="405920" cy="211024"/>
            </a:xfrm>
            <a:custGeom>
              <a:avLst/>
              <a:gdLst/>
              <a:ahLst/>
              <a:cxnLst/>
              <a:rect l="l" t="t" r="r" b="b"/>
              <a:pathLst>
                <a:path w="24691" h="12836" extrusionOk="0">
                  <a:moveTo>
                    <a:pt x="6473" y="0"/>
                  </a:moveTo>
                  <a:cubicBezTo>
                    <a:pt x="5504" y="0"/>
                    <a:pt x="4662" y="223"/>
                    <a:pt x="4182" y="836"/>
                  </a:cubicBezTo>
                  <a:cubicBezTo>
                    <a:pt x="1" y="6254"/>
                    <a:pt x="11636" y="5199"/>
                    <a:pt x="15854" y="8653"/>
                  </a:cubicBezTo>
                  <a:cubicBezTo>
                    <a:pt x="20072" y="12108"/>
                    <a:pt x="21563" y="12580"/>
                    <a:pt x="21563" y="12580"/>
                  </a:cubicBezTo>
                  <a:lnTo>
                    <a:pt x="24690" y="12835"/>
                  </a:lnTo>
                  <a:cubicBezTo>
                    <a:pt x="24690" y="12835"/>
                    <a:pt x="20690" y="5708"/>
                    <a:pt x="12473" y="1563"/>
                  </a:cubicBezTo>
                  <a:cubicBezTo>
                    <a:pt x="12264" y="1458"/>
                    <a:pt x="8952" y="0"/>
                    <a:pt x="64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9"/>
            <p:cNvSpPr/>
            <p:nvPr/>
          </p:nvSpPr>
          <p:spPr>
            <a:xfrm flipH="1">
              <a:off x="3296557" y="1899329"/>
              <a:ext cx="369440" cy="331003"/>
            </a:xfrm>
            <a:custGeom>
              <a:avLst/>
              <a:gdLst/>
              <a:ahLst/>
              <a:cxnLst/>
              <a:rect l="l" t="t" r="r" b="b"/>
              <a:pathLst>
                <a:path w="22472" h="20134" extrusionOk="0">
                  <a:moveTo>
                    <a:pt x="9655" y="0"/>
                  </a:moveTo>
                  <a:cubicBezTo>
                    <a:pt x="9495" y="0"/>
                    <a:pt x="9331" y="30"/>
                    <a:pt x="9163" y="93"/>
                  </a:cubicBezTo>
                  <a:cubicBezTo>
                    <a:pt x="6691" y="966"/>
                    <a:pt x="8982" y="4056"/>
                    <a:pt x="9163" y="4274"/>
                  </a:cubicBezTo>
                  <a:cubicBezTo>
                    <a:pt x="8934" y="4045"/>
                    <a:pt x="5722" y="991"/>
                    <a:pt x="3446" y="991"/>
                  </a:cubicBezTo>
                  <a:cubicBezTo>
                    <a:pt x="2835" y="991"/>
                    <a:pt x="2291" y="1211"/>
                    <a:pt x="1891" y="1765"/>
                  </a:cubicBezTo>
                  <a:cubicBezTo>
                    <a:pt x="1782" y="1911"/>
                    <a:pt x="1709" y="2093"/>
                    <a:pt x="1600" y="2275"/>
                  </a:cubicBezTo>
                  <a:cubicBezTo>
                    <a:pt x="0" y="6020"/>
                    <a:pt x="7782" y="8165"/>
                    <a:pt x="8072" y="8238"/>
                  </a:cubicBezTo>
                  <a:cubicBezTo>
                    <a:pt x="7998" y="8225"/>
                    <a:pt x="7595" y="8158"/>
                    <a:pt x="7119" y="8158"/>
                  </a:cubicBezTo>
                  <a:cubicBezTo>
                    <a:pt x="6196" y="8158"/>
                    <a:pt x="4998" y="8410"/>
                    <a:pt x="5382" y="9801"/>
                  </a:cubicBezTo>
                  <a:cubicBezTo>
                    <a:pt x="6000" y="11947"/>
                    <a:pt x="11963" y="12383"/>
                    <a:pt x="11963" y="12383"/>
                  </a:cubicBezTo>
                  <a:cubicBezTo>
                    <a:pt x="11963" y="12383"/>
                    <a:pt x="7527" y="12456"/>
                    <a:pt x="8327" y="14856"/>
                  </a:cubicBezTo>
                  <a:cubicBezTo>
                    <a:pt x="8945" y="16601"/>
                    <a:pt x="12363" y="16819"/>
                    <a:pt x="14218" y="16819"/>
                  </a:cubicBezTo>
                  <a:cubicBezTo>
                    <a:pt x="13127" y="16965"/>
                    <a:pt x="11781" y="17401"/>
                    <a:pt x="12290" y="18892"/>
                  </a:cubicBezTo>
                  <a:cubicBezTo>
                    <a:pt x="12623" y="19846"/>
                    <a:pt x="14065" y="20133"/>
                    <a:pt x="15681" y="20133"/>
                  </a:cubicBezTo>
                  <a:cubicBezTo>
                    <a:pt x="18131" y="20133"/>
                    <a:pt x="20981" y="19473"/>
                    <a:pt x="20981" y="19473"/>
                  </a:cubicBezTo>
                  <a:cubicBezTo>
                    <a:pt x="20981" y="19473"/>
                    <a:pt x="21381" y="18528"/>
                    <a:pt x="21708" y="17219"/>
                  </a:cubicBezTo>
                  <a:cubicBezTo>
                    <a:pt x="22217" y="15328"/>
                    <a:pt x="22472" y="12747"/>
                    <a:pt x="20944" y="11329"/>
                  </a:cubicBezTo>
                  <a:cubicBezTo>
                    <a:pt x="20188" y="10616"/>
                    <a:pt x="19601" y="10364"/>
                    <a:pt x="19149" y="10364"/>
                  </a:cubicBezTo>
                  <a:cubicBezTo>
                    <a:pt x="18126" y="10364"/>
                    <a:pt x="17795" y="11661"/>
                    <a:pt x="17745" y="11838"/>
                  </a:cubicBezTo>
                  <a:cubicBezTo>
                    <a:pt x="17817" y="11401"/>
                    <a:pt x="18872" y="3984"/>
                    <a:pt x="15708" y="3038"/>
                  </a:cubicBezTo>
                  <a:cubicBezTo>
                    <a:pt x="15322" y="2923"/>
                    <a:pt x="14994" y="2873"/>
                    <a:pt x="14718" y="2873"/>
                  </a:cubicBezTo>
                  <a:cubicBezTo>
                    <a:pt x="12724" y="2873"/>
                    <a:pt x="13387" y="5515"/>
                    <a:pt x="13449" y="5749"/>
                  </a:cubicBezTo>
                  <a:lnTo>
                    <a:pt x="13449" y="5749"/>
                  </a:lnTo>
                  <a:cubicBezTo>
                    <a:pt x="13357" y="5412"/>
                    <a:pt x="11832" y="0"/>
                    <a:pt x="96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9"/>
            <p:cNvSpPr/>
            <p:nvPr/>
          </p:nvSpPr>
          <p:spPr>
            <a:xfrm flipH="1">
              <a:off x="3309117" y="1928345"/>
              <a:ext cx="356880" cy="301986"/>
            </a:xfrm>
            <a:custGeom>
              <a:avLst/>
              <a:gdLst/>
              <a:ahLst/>
              <a:cxnLst/>
              <a:rect l="l" t="t" r="r" b="b"/>
              <a:pathLst>
                <a:path w="21708" h="18369" extrusionOk="0">
                  <a:moveTo>
                    <a:pt x="1891" y="0"/>
                  </a:moveTo>
                  <a:cubicBezTo>
                    <a:pt x="1782" y="146"/>
                    <a:pt x="1709" y="328"/>
                    <a:pt x="1600" y="510"/>
                  </a:cubicBezTo>
                  <a:cubicBezTo>
                    <a:pt x="0" y="4255"/>
                    <a:pt x="7782" y="6400"/>
                    <a:pt x="8072" y="6473"/>
                  </a:cubicBezTo>
                  <a:cubicBezTo>
                    <a:pt x="7998" y="6460"/>
                    <a:pt x="7595" y="6393"/>
                    <a:pt x="7119" y="6393"/>
                  </a:cubicBezTo>
                  <a:cubicBezTo>
                    <a:pt x="6196" y="6393"/>
                    <a:pt x="4998" y="6645"/>
                    <a:pt x="5382" y="8036"/>
                  </a:cubicBezTo>
                  <a:cubicBezTo>
                    <a:pt x="6000" y="10182"/>
                    <a:pt x="11963" y="10618"/>
                    <a:pt x="11963" y="10618"/>
                  </a:cubicBezTo>
                  <a:cubicBezTo>
                    <a:pt x="11963" y="10618"/>
                    <a:pt x="7527" y="10691"/>
                    <a:pt x="8327" y="13091"/>
                  </a:cubicBezTo>
                  <a:cubicBezTo>
                    <a:pt x="8945" y="14836"/>
                    <a:pt x="12363" y="15054"/>
                    <a:pt x="14218" y="15054"/>
                  </a:cubicBezTo>
                  <a:cubicBezTo>
                    <a:pt x="13127" y="15200"/>
                    <a:pt x="11781" y="15636"/>
                    <a:pt x="12290" y="17127"/>
                  </a:cubicBezTo>
                  <a:cubicBezTo>
                    <a:pt x="12623" y="18081"/>
                    <a:pt x="14065" y="18368"/>
                    <a:pt x="15681" y="18368"/>
                  </a:cubicBezTo>
                  <a:cubicBezTo>
                    <a:pt x="18131" y="18368"/>
                    <a:pt x="20981" y="17708"/>
                    <a:pt x="20981" y="17708"/>
                  </a:cubicBezTo>
                  <a:cubicBezTo>
                    <a:pt x="20981" y="17708"/>
                    <a:pt x="21381" y="16763"/>
                    <a:pt x="21708" y="15454"/>
                  </a:cubicBezTo>
                  <a:lnTo>
                    <a:pt x="21708" y="15454"/>
                  </a:lnTo>
                  <a:lnTo>
                    <a:pt x="20617" y="17272"/>
                  </a:lnTo>
                  <a:cubicBezTo>
                    <a:pt x="20617" y="17272"/>
                    <a:pt x="18035" y="17731"/>
                    <a:pt x="16191" y="17731"/>
                  </a:cubicBezTo>
                  <a:cubicBezTo>
                    <a:pt x="15338" y="17731"/>
                    <a:pt x="14643" y="17632"/>
                    <a:pt x="14436" y="17345"/>
                  </a:cubicBezTo>
                  <a:cubicBezTo>
                    <a:pt x="13781" y="16472"/>
                    <a:pt x="16181" y="15309"/>
                    <a:pt x="16181" y="15309"/>
                  </a:cubicBezTo>
                  <a:cubicBezTo>
                    <a:pt x="16181" y="15309"/>
                    <a:pt x="15781" y="15200"/>
                    <a:pt x="15163" y="15018"/>
                  </a:cubicBezTo>
                  <a:lnTo>
                    <a:pt x="15127" y="15018"/>
                  </a:lnTo>
                  <a:cubicBezTo>
                    <a:pt x="13563" y="14545"/>
                    <a:pt x="10872" y="13636"/>
                    <a:pt x="10872" y="12654"/>
                  </a:cubicBezTo>
                  <a:cubicBezTo>
                    <a:pt x="10909" y="11309"/>
                    <a:pt x="14145" y="10509"/>
                    <a:pt x="14145" y="10509"/>
                  </a:cubicBezTo>
                  <a:cubicBezTo>
                    <a:pt x="14145" y="10509"/>
                    <a:pt x="7491" y="9018"/>
                    <a:pt x="7491" y="7927"/>
                  </a:cubicBezTo>
                  <a:cubicBezTo>
                    <a:pt x="7454" y="6836"/>
                    <a:pt x="10763" y="6473"/>
                    <a:pt x="10763" y="6473"/>
                  </a:cubicBezTo>
                  <a:cubicBezTo>
                    <a:pt x="10763" y="6473"/>
                    <a:pt x="2182" y="3164"/>
                    <a:pt x="1891" y="0"/>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9"/>
            <p:cNvSpPr/>
            <p:nvPr/>
          </p:nvSpPr>
          <p:spPr>
            <a:xfrm flipH="1">
              <a:off x="3152493" y="1735175"/>
              <a:ext cx="269616" cy="498050"/>
            </a:xfrm>
            <a:custGeom>
              <a:avLst/>
              <a:gdLst/>
              <a:ahLst/>
              <a:cxnLst/>
              <a:rect l="l" t="t" r="r" b="b"/>
              <a:pathLst>
                <a:path w="16400" h="30295" extrusionOk="0">
                  <a:moveTo>
                    <a:pt x="5220" y="0"/>
                  </a:moveTo>
                  <a:cubicBezTo>
                    <a:pt x="5052" y="0"/>
                    <a:pt x="4875" y="25"/>
                    <a:pt x="4691" y="79"/>
                  </a:cubicBezTo>
                  <a:cubicBezTo>
                    <a:pt x="4437" y="188"/>
                    <a:pt x="4219" y="297"/>
                    <a:pt x="4037" y="478"/>
                  </a:cubicBezTo>
                  <a:cubicBezTo>
                    <a:pt x="4000" y="478"/>
                    <a:pt x="4000" y="478"/>
                    <a:pt x="4000" y="515"/>
                  </a:cubicBezTo>
                  <a:cubicBezTo>
                    <a:pt x="2146" y="2333"/>
                    <a:pt x="5091" y="8478"/>
                    <a:pt x="5273" y="8878"/>
                  </a:cubicBezTo>
                  <a:cubicBezTo>
                    <a:pt x="5104" y="8652"/>
                    <a:pt x="3750" y="6914"/>
                    <a:pt x="2490" y="6914"/>
                  </a:cubicBezTo>
                  <a:cubicBezTo>
                    <a:pt x="2127" y="6914"/>
                    <a:pt x="1772" y="7058"/>
                    <a:pt x="1455" y="7424"/>
                  </a:cubicBezTo>
                  <a:cubicBezTo>
                    <a:pt x="1" y="9096"/>
                    <a:pt x="4800" y="13459"/>
                    <a:pt x="5055" y="13714"/>
                  </a:cubicBezTo>
                  <a:cubicBezTo>
                    <a:pt x="4956" y="13635"/>
                    <a:pt x="4046" y="13086"/>
                    <a:pt x="3233" y="13086"/>
                  </a:cubicBezTo>
                  <a:cubicBezTo>
                    <a:pt x="2546" y="13086"/>
                    <a:pt x="1928" y="13478"/>
                    <a:pt x="1928" y="14878"/>
                  </a:cubicBezTo>
                  <a:cubicBezTo>
                    <a:pt x="1891" y="18041"/>
                    <a:pt x="6437" y="19932"/>
                    <a:pt x="6437" y="19932"/>
                  </a:cubicBezTo>
                  <a:cubicBezTo>
                    <a:pt x="6437" y="19932"/>
                    <a:pt x="5999" y="19826"/>
                    <a:pt x="5448" y="19826"/>
                  </a:cubicBezTo>
                  <a:cubicBezTo>
                    <a:pt x="4670" y="19826"/>
                    <a:pt x="3665" y="20037"/>
                    <a:pt x="3346" y="21059"/>
                  </a:cubicBezTo>
                  <a:cubicBezTo>
                    <a:pt x="2800" y="22732"/>
                    <a:pt x="6291" y="25095"/>
                    <a:pt x="6509" y="25204"/>
                  </a:cubicBezTo>
                  <a:cubicBezTo>
                    <a:pt x="6434" y="25166"/>
                    <a:pt x="5827" y="24912"/>
                    <a:pt x="5196" y="24912"/>
                  </a:cubicBezTo>
                  <a:cubicBezTo>
                    <a:pt x="4613" y="24912"/>
                    <a:pt x="4009" y="25129"/>
                    <a:pt x="3782" y="25931"/>
                  </a:cubicBezTo>
                  <a:cubicBezTo>
                    <a:pt x="3273" y="27677"/>
                    <a:pt x="7673" y="29786"/>
                    <a:pt x="7673" y="29786"/>
                  </a:cubicBezTo>
                  <a:lnTo>
                    <a:pt x="10545" y="30295"/>
                  </a:lnTo>
                  <a:cubicBezTo>
                    <a:pt x="10545" y="30295"/>
                    <a:pt x="16400" y="27240"/>
                    <a:pt x="15491" y="25313"/>
                  </a:cubicBezTo>
                  <a:cubicBezTo>
                    <a:pt x="15257" y="24817"/>
                    <a:pt x="14860" y="24626"/>
                    <a:pt x="14411" y="24626"/>
                  </a:cubicBezTo>
                  <a:cubicBezTo>
                    <a:pt x="14301" y="24626"/>
                    <a:pt x="14187" y="24637"/>
                    <a:pt x="14072" y="24659"/>
                  </a:cubicBezTo>
                  <a:cubicBezTo>
                    <a:pt x="13091" y="24841"/>
                    <a:pt x="11963" y="25750"/>
                    <a:pt x="11709" y="25968"/>
                  </a:cubicBezTo>
                  <a:lnTo>
                    <a:pt x="11673" y="25968"/>
                  </a:lnTo>
                  <a:cubicBezTo>
                    <a:pt x="11963" y="25677"/>
                    <a:pt x="15672" y="21786"/>
                    <a:pt x="14872" y="19386"/>
                  </a:cubicBezTo>
                  <a:cubicBezTo>
                    <a:pt x="14613" y="18572"/>
                    <a:pt x="14107" y="18298"/>
                    <a:pt x="13544" y="18298"/>
                  </a:cubicBezTo>
                  <a:cubicBezTo>
                    <a:pt x="12445" y="18298"/>
                    <a:pt x="11126" y="19339"/>
                    <a:pt x="10982" y="19459"/>
                  </a:cubicBezTo>
                  <a:cubicBezTo>
                    <a:pt x="11200" y="19205"/>
                    <a:pt x="15163" y="14223"/>
                    <a:pt x="14254" y="11896"/>
                  </a:cubicBezTo>
                  <a:cubicBezTo>
                    <a:pt x="13973" y="11207"/>
                    <a:pt x="13559" y="10962"/>
                    <a:pt x="13113" y="10962"/>
                  </a:cubicBezTo>
                  <a:cubicBezTo>
                    <a:pt x="12003" y="10962"/>
                    <a:pt x="10691" y="12478"/>
                    <a:pt x="10691" y="12478"/>
                  </a:cubicBezTo>
                  <a:cubicBezTo>
                    <a:pt x="10691" y="12478"/>
                    <a:pt x="13018" y="5569"/>
                    <a:pt x="11527" y="3933"/>
                  </a:cubicBezTo>
                  <a:cubicBezTo>
                    <a:pt x="11309" y="3693"/>
                    <a:pt x="11093" y="3591"/>
                    <a:pt x="10885" y="3591"/>
                  </a:cubicBezTo>
                  <a:cubicBezTo>
                    <a:pt x="9671" y="3591"/>
                    <a:pt x="8691" y="7060"/>
                    <a:pt x="8691" y="7060"/>
                  </a:cubicBezTo>
                  <a:cubicBezTo>
                    <a:pt x="8691" y="7060"/>
                    <a:pt x="8043" y="0"/>
                    <a:pt x="52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9"/>
            <p:cNvSpPr/>
            <p:nvPr/>
          </p:nvSpPr>
          <p:spPr>
            <a:xfrm flipH="1">
              <a:off x="3164675" y="1735175"/>
              <a:ext cx="191082" cy="427785"/>
            </a:xfrm>
            <a:custGeom>
              <a:avLst/>
              <a:gdLst/>
              <a:ahLst/>
              <a:cxnLst/>
              <a:rect l="l" t="t" r="r" b="b"/>
              <a:pathLst>
                <a:path w="11623" h="26021" extrusionOk="0">
                  <a:moveTo>
                    <a:pt x="1184" y="0"/>
                  </a:moveTo>
                  <a:cubicBezTo>
                    <a:pt x="1016" y="0"/>
                    <a:pt x="839" y="25"/>
                    <a:pt x="655" y="79"/>
                  </a:cubicBezTo>
                  <a:cubicBezTo>
                    <a:pt x="401" y="188"/>
                    <a:pt x="183" y="297"/>
                    <a:pt x="1" y="478"/>
                  </a:cubicBezTo>
                  <a:cubicBezTo>
                    <a:pt x="1" y="478"/>
                    <a:pt x="72" y="469"/>
                    <a:pt x="193" y="469"/>
                  </a:cubicBezTo>
                  <a:cubicBezTo>
                    <a:pt x="812" y="469"/>
                    <a:pt x="2733" y="723"/>
                    <a:pt x="3128" y="3824"/>
                  </a:cubicBezTo>
                  <a:cubicBezTo>
                    <a:pt x="3601" y="7569"/>
                    <a:pt x="4328" y="9532"/>
                    <a:pt x="4328" y="9532"/>
                  </a:cubicBezTo>
                  <a:cubicBezTo>
                    <a:pt x="4328" y="9532"/>
                    <a:pt x="5861" y="4899"/>
                    <a:pt x="6586" y="4899"/>
                  </a:cubicBezTo>
                  <a:cubicBezTo>
                    <a:pt x="6610" y="4899"/>
                    <a:pt x="6633" y="4904"/>
                    <a:pt x="6655" y="4915"/>
                  </a:cubicBezTo>
                  <a:cubicBezTo>
                    <a:pt x="7346" y="5205"/>
                    <a:pt x="5600" y="13532"/>
                    <a:pt x="5600" y="13532"/>
                  </a:cubicBezTo>
                  <a:cubicBezTo>
                    <a:pt x="5600" y="13532"/>
                    <a:pt x="7431" y="12305"/>
                    <a:pt x="8594" y="12305"/>
                  </a:cubicBezTo>
                  <a:cubicBezTo>
                    <a:pt x="8994" y="12305"/>
                    <a:pt x="9315" y="12450"/>
                    <a:pt x="9455" y="12841"/>
                  </a:cubicBezTo>
                  <a:cubicBezTo>
                    <a:pt x="10000" y="14332"/>
                    <a:pt x="6328" y="19895"/>
                    <a:pt x="6182" y="20114"/>
                  </a:cubicBezTo>
                  <a:cubicBezTo>
                    <a:pt x="6300" y="20090"/>
                    <a:pt x="7726" y="19528"/>
                    <a:pt x="8838" y="19528"/>
                  </a:cubicBezTo>
                  <a:cubicBezTo>
                    <a:pt x="9436" y="19528"/>
                    <a:pt x="9944" y="19690"/>
                    <a:pt x="10109" y="20186"/>
                  </a:cubicBezTo>
                  <a:cubicBezTo>
                    <a:pt x="10565" y="21456"/>
                    <a:pt x="7990" y="25377"/>
                    <a:pt x="7654" y="25950"/>
                  </a:cubicBezTo>
                  <a:lnTo>
                    <a:pt x="7654" y="25950"/>
                  </a:lnTo>
                  <a:cubicBezTo>
                    <a:pt x="8051" y="25547"/>
                    <a:pt x="11623" y="21746"/>
                    <a:pt x="10836" y="19386"/>
                  </a:cubicBezTo>
                  <a:cubicBezTo>
                    <a:pt x="10577" y="18572"/>
                    <a:pt x="10071" y="18298"/>
                    <a:pt x="9508" y="18298"/>
                  </a:cubicBezTo>
                  <a:cubicBezTo>
                    <a:pt x="8409" y="18298"/>
                    <a:pt x="7090" y="19339"/>
                    <a:pt x="6946" y="19459"/>
                  </a:cubicBezTo>
                  <a:cubicBezTo>
                    <a:pt x="7164" y="19205"/>
                    <a:pt x="11127" y="14223"/>
                    <a:pt x="10218" y="11896"/>
                  </a:cubicBezTo>
                  <a:cubicBezTo>
                    <a:pt x="9937" y="11207"/>
                    <a:pt x="9523" y="10962"/>
                    <a:pt x="9077" y="10962"/>
                  </a:cubicBezTo>
                  <a:cubicBezTo>
                    <a:pt x="7967" y="10962"/>
                    <a:pt x="6655" y="12478"/>
                    <a:pt x="6655" y="12478"/>
                  </a:cubicBezTo>
                  <a:cubicBezTo>
                    <a:pt x="6655" y="12478"/>
                    <a:pt x="8982" y="5569"/>
                    <a:pt x="7491" y="3933"/>
                  </a:cubicBezTo>
                  <a:cubicBezTo>
                    <a:pt x="7273" y="3693"/>
                    <a:pt x="7057" y="3591"/>
                    <a:pt x="6849" y="3591"/>
                  </a:cubicBezTo>
                  <a:cubicBezTo>
                    <a:pt x="5635" y="3591"/>
                    <a:pt x="4655" y="7060"/>
                    <a:pt x="4655" y="7060"/>
                  </a:cubicBezTo>
                  <a:cubicBezTo>
                    <a:pt x="4655" y="7060"/>
                    <a:pt x="4007" y="0"/>
                    <a:pt x="1184" y="0"/>
                  </a:cubicBezTo>
                  <a:close/>
                  <a:moveTo>
                    <a:pt x="7654" y="25950"/>
                  </a:moveTo>
                  <a:cubicBezTo>
                    <a:pt x="7647" y="25957"/>
                    <a:pt x="7641" y="25963"/>
                    <a:pt x="7637" y="25968"/>
                  </a:cubicBezTo>
                  <a:cubicBezTo>
                    <a:pt x="7637" y="25968"/>
                    <a:pt x="7637" y="25974"/>
                    <a:pt x="7637" y="25981"/>
                  </a:cubicBezTo>
                  <a:lnTo>
                    <a:pt x="7637" y="25981"/>
                  </a:lnTo>
                  <a:cubicBezTo>
                    <a:pt x="7642" y="25972"/>
                    <a:pt x="7647" y="25962"/>
                    <a:pt x="7654" y="25950"/>
                  </a:cubicBezTo>
                  <a:close/>
                  <a:moveTo>
                    <a:pt x="7637" y="25981"/>
                  </a:moveTo>
                  <a:cubicBezTo>
                    <a:pt x="7622" y="26007"/>
                    <a:pt x="7616" y="26020"/>
                    <a:pt x="7619" y="26020"/>
                  </a:cubicBezTo>
                  <a:cubicBezTo>
                    <a:pt x="7621" y="26020"/>
                    <a:pt x="7627" y="26015"/>
                    <a:pt x="7637" y="26004"/>
                  </a:cubicBezTo>
                  <a:cubicBezTo>
                    <a:pt x="7637" y="26004"/>
                    <a:pt x="7637" y="25991"/>
                    <a:pt x="7637" y="25981"/>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9"/>
            <p:cNvSpPr/>
            <p:nvPr/>
          </p:nvSpPr>
          <p:spPr>
            <a:xfrm flipH="1">
              <a:off x="2781426" y="2044428"/>
              <a:ext cx="232905" cy="59200"/>
            </a:xfrm>
            <a:custGeom>
              <a:avLst/>
              <a:gdLst/>
              <a:ahLst/>
              <a:cxnLst/>
              <a:rect l="l" t="t" r="r" b="b"/>
              <a:pathLst>
                <a:path w="14167" h="3601" extrusionOk="0">
                  <a:moveTo>
                    <a:pt x="9546" y="0"/>
                  </a:moveTo>
                  <a:cubicBezTo>
                    <a:pt x="9150" y="0"/>
                    <a:pt x="8754" y="21"/>
                    <a:pt x="8358" y="66"/>
                  </a:cubicBezTo>
                  <a:cubicBezTo>
                    <a:pt x="6395" y="284"/>
                    <a:pt x="4649" y="975"/>
                    <a:pt x="2904" y="1848"/>
                  </a:cubicBezTo>
                  <a:cubicBezTo>
                    <a:pt x="2395" y="2066"/>
                    <a:pt x="1886" y="2321"/>
                    <a:pt x="1413" y="2612"/>
                  </a:cubicBezTo>
                  <a:cubicBezTo>
                    <a:pt x="1122" y="2721"/>
                    <a:pt x="868" y="2866"/>
                    <a:pt x="613" y="3012"/>
                  </a:cubicBezTo>
                  <a:cubicBezTo>
                    <a:pt x="395" y="3157"/>
                    <a:pt x="140" y="3266"/>
                    <a:pt x="31" y="3484"/>
                  </a:cubicBezTo>
                  <a:cubicBezTo>
                    <a:pt x="0" y="3516"/>
                    <a:pt x="23" y="3601"/>
                    <a:pt x="76" y="3601"/>
                  </a:cubicBezTo>
                  <a:cubicBezTo>
                    <a:pt x="84" y="3601"/>
                    <a:pt x="94" y="3598"/>
                    <a:pt x="104" y="3593"/>
                  </a:cubicBezTo>
                  <a:cubicBezTo>
                    <a:pt x="359" y="3593"/>
                    <a:pt x="577" y="3448"/>
                    <a:pt x="795" y="3339"/>
                  </a:cubicBezTo>
                  <a:cubicBezTo>
                    <a:pt x="1086" y="3157"/>
                    <a:pt x="1377" y="3012"/>
                    <a:pt x="1668" y="2866"/>
                  </a:cubicBezTo>
                  <a:cubicBezTo>
                    <a:pt x="2213" y="2575"/>
                    <a:pt x="2758" y="2321"/>
                    <a:pt x="3304" y="2066"/>
                  </a:cubicBezTo>
                  <a:cubicBezTo>
                    <a:pt x="4395" y="1521"/>
                    <a:pt x="5522" y="1048"/>
                    <a:pt x="6722" y="757"/>
                  </a:cubicBezTo>
                  <a:cubicBezTo>
                    <a:pt x="7742" y="502"/>
                    <a:pt x="8790" y="387"/>
                    <a:pt x="9842" y="387"/>
                  </a:cubicBezTo>
                  <a:cubicBezTo>
                    <a:pt x="9990" y="387"/>
                    <a:pt x="10137" y="389"/>
                    <a:pt x="10285" y="394"/>
                  </a:cubicBezTo>
                  <a:cubicBezTo>
                    <a:pt x="11558" y="466"/>
                    <a:pt x="12758" y="830"/>
                    <a:pt x="13994" y="1084"/>
                  </a:cubicBezTo>
                  <a:cubicBezTo>
                    <a:pt x="14007" y="1088"/>
                    <a:pt x="14019" y="1089"/>
                    <a:pt x="14031" y="1089"/>
                  </a:cubicBezTo>
                  <a:cubicBezTo>
                    <a:pt x="14145" y="1089"/>
                    <a:pt x="14166" y="936"/>
                    <a:pt x="14067" y="903"/>
                  </a:cubicBezTo>
                  <a:cubicBezTo>
                    <a:pt x="13194" y="394"/>
                    <a:pt x="12176" y="212"/>
                    <a:pt x="11194" y="103"/>
                  </a:cubicBezTo>
                  <a:cubicBezTo>
                    <a:pt x="10645" y="39"/>
                    <a:pt x="10095" y="0"/>
                    <a:pt x="95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9"/>
            <p:cNvSpPr/>
            <p:nvPr/>
          </p:nvSpPr>
          <p:spPr>
            <a:xfrm flipH="1">
              <a:off x="2848222" y="1983929"/>
              <a:ext cx="85406" cy="72352"/>
            </a:xfrm>
            <a:custGeom>
              <a:avLst/>
              <a:gdLst/>
              <a:ahLst/>
              <a:cxnLst/>
              <a:rect l="l" t="t" r="r" b="b"/>
              <a:pathLst>
                <a:path w="5195" h="4401" extrusionOk="0">
                  <a:moveTo>
                    <a:pt x="2545" y="1"/>
                  </a:moveTo>
                  <a:cubicBezTo>
                    <a:pt x="0" y="1"/>
                    <a:pt x="649" y="4401"/>
                    <a:pt x="649" y="4401"/>
                  </a:cubicBezTo>
                  <a:cubicBezTo>
                    <a:pt x="649" y="4401"/>
                    <a:pt x="5194" y="74"/>
                    <a:pt x="2576" y="1"/>
                  </a:cubicBezTo>
                  <a:cubicBezTo>
                    <a:pt x="2566" y="1"/>
                    <a:pt x="2555" y="1"/>
                    <a:pt x="25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9"/>
            <p:cNvSpPr/>
            <p:nvPr/>
          </p:nvSpPr>
          <p:spPr>
            <a:xfrm flipH="1">
              <a:off x="2864366" y="2077785"/>
              <a:ext cx="95664" cy="61321"/>
            </a:xfrm>
            <a:custGeom>
              <a:avLst/>
              <a:gdLst/>
              <a:ahLst/>
              <a:cxnLst/>
              <a:rect l="l" t="t" r="r" b="b"/>
              <a:pathLst>
                <a:path w="5819" h="3730" extrusionOk="0">
                  <a:moveTo>
                    <a:pt x="1" y="1"/>
                  </a:moveTo>
                  <a:cubicBezTo>
                    <a:pt x="1" y="1"/>
                    <a:pt x="1806" y="3729"/>
                    <a:pt x="3308" y="3729"/>
                  </a:cubicBezTo>
                  <a:cubicBezTo>
                    <a:pt x="3677" y="3729"/>
                    <a:pt x="4027" y="3505"/>
                    <a:pt x="4328" y="2946"/>
                  </a:cubicBezTo>
                  <a:cubicBezTo>
                    <a:pt x="5819" y="110"/>
                    <a:pt x="1" y="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9"/>
            <p:cNvSpPr/>
            <p:nvPr/>
          </p:nvSpPr>
          <p:spPr>
            <a:xfrm flipH="1">
              <a:off x="2892462" y="1861533"/>
              <a:ext cx="360480" cy="362913"/>
            </a:xfrm>
            <a:custGeom>
              <a:avLst/>
              <a:gdLst/>
              <a:ahLst/>
              <a:cxnLst/>
              <a:rect l="l" t="t" r="r" b="b"/>
              <a:pathLst>
                <a:path w="21927" h="22075" extrusionOk="0">
                  <a:moveTo>
                    <a:pt x="17919" y="1"/>
                  </a:moveTo>
                  <a:cubicBezTo>
                    <a:pt x="15508" y="1"/>
                    <a:pt x="12430" y="4120"/>
                    <a:pt x="12218" y="4392"/>
                  </a:cubicBezTo>
                  <a:lnTo>
                    <a:pt x="12218" y="4392"/>
                  </a:lnTo>
                  <a:cubicBezTo>
                    <a:pt x="12364" y="4137"/>
                    <a:pt x="14182" y="574"/>
                    <a:pt x="11527" y="101"/>
                  </a:cubicBezTo>
                  <a:cubicBezTo>
                    <a:pt x="11425" y="81"/>
                    <a:pt x="11326" y="71"/>
                    <a:pt x="11229" y="71"/>
                  </a:cubicBezTo>
                  <a:cubicBezTo>
                    <a:pt x="8782" y="71"/>
                    <a:pt x="8109" y="6296"/>
                    <a:pt x="8074" y="6632"/>
                  </a:cubicBezTo>
                  <a:lnTo>
                    <a:pt x="8074" y="6632"/>
                  </a:lnTo>
                  <a:cubicBezTo>
                    <a:pt x="8095" y="6420"/>
                    <a:pt x="8304" y="3881"/>
                    <a:pt x="6613" y="3881"/>
                  </a:cubicBezTo>
                  <a:cubicBezTo>
                    <a:pt x="6265" y="3881"/>
                    <a:pt x="5837" y="3989"/>
                    <a:pt x="5310" y="4246"/>
                  </a:cubicBezTo>
                  <a:cubicBezTo>
                    <a:pt x="2183" y="5737"/>
                    <a:pt x="4546" y="13191"/>
                    <a:pt x="4691" y="13628"/>
                  </a:cubicBezTo>
                  <a:cubicBezTo>
                    <a:pt x="4621" y="13486"/>
                    <a:pt x="4119" y="12359"/>
                    <a:pt x="3187" y="12359"/>
                  </a:cubicBezTo>
                  <a:cubicBezTo>
                    <a:pt x="2686" y="12359"/>
                    <a:pt x="2060" y="12685"/>
                    <a:pt x="1310" y="13664"/>
                  </a:cubicBezTo>
                  <a:cubicBezTo>
                    <a:pt x="1" y="15409"/>
                    <a:pt x="728" y="18027"/>
                    <a:pt x="1528" y="19882"/>
                  </a:cubicBezTo>
                  <a:cubicBezTo>
                    <a:pt x="2110" y="21154"/>
                    <a:pt x="2692" y="22027"/>
                    <a:pt x="2692" y="22027"/>
                  </a:cubicBezTo>
                  <a:cubicBezTo>
                    <a:pt x="2692" y="22027"/>
                    <a:pt x="3418" y="22074"/>
                    <a:pt x="4455" y="22074"/>
                  </a:cubicBezTo>
                  <a:cubicBezTo>
                    <a:pt x="6944" y="22074"/>
                    <a:pt x="11219" y="21802"/>
                    <a:pt x="11527" y="19954"/>
                  </a:cubicBezTo>
                  <a:cubicBezTo>
                    <a:pt x="11757" y="18509"/>
                    <a:pt x="10592" y="18162"/>
                    <a:pt x="9534" y="18162"/>
                  </a:cubicBezTo>
                  <a:cubicBezTo>
                    <a:pt x="9421" y="18162"/>
                    <a:pt x="9309" y="18166"/>
                    <a:pt x="9200" y="18173"/>
                  </a:cubicBezTo>
                  <a:cubicBezTo>
                    <a:pt x="11091" y="17845"/>
                    <a:pt x="14582" y="17009"/>
                    <a:pt x="14873" y="15118"/>
                  </a:cubicBezTo>
                  <a:cubicBezTo>
                    <a:pt x="15157" y="13437"/>
                    <a:pt x="13312" y="13144"/>
                    <a:pt x="11991" y="13144"/>
                  </a:cubicBezTo>
                  <a:cubicBezTo>
                    <a:pt x="11284" y="13144"/>
                    <a:pt x="10727" y="13228"/>
                    <a:pt x="10727" y="13228"/>
                  </a:cubicBezTo>
                  <a:cubicBezTo>
                    <a:pt x="10727" y="13228"/>
                    <a:pt x="16800" y="11773"/>
                    <a:pt x="17054" y="9410"/>
                  </a:cubicBezTo>
                  <a:cubicBezTo>
                    <a:pt x="17184" y="8265"/>
                    <a:pt x="16450" y="7973"/>
                    <a:pt x="15673" y="7973"/>
                  </a:cubicBezTo>
                  <a:cubicBezTo>
                    <a:pt x="14920" y="7973"/>
                    <a:pt x="14126" y="8247"/>
                    <a:pt x="14036" y="8282"/>
                  </a:cubicBezTo>
                  <a:cubicBezTo>
                    <a:pt x="14291" y="8173"/>
                    <a:pt x="21927" y="4610"/>
                    <a:pt x="19636" y="1047"/>
                  </a:cubicBezTo>
                  <a:cubicBezTo>
                    <a:pt x="19527" y="865"/>
                    <a:pt x="19381" y="683"/>
                    <a:pt x="19272" y="574"/>
                  </a:cubicBezTo>
                  <a:cubicBezTo>
                    <a:pt x="18868" y="170"/>
                    <a:pt x="18407" y="1"/>
                    <a:pt x="179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9"/>
            <p:cNvSpPr/>
            <p:nvPr/>
          </p:nvSpPr>
          <p:spPr>
            <a:xfrm flipH="1">
              <a:off x="2892462" y="1870953"/>
              <a:ext cx="335360" cy="353493"/>
            </a:xfrm>
            <a:custGeom>
              <a:avLst/>
              <a:gdLst/>
              <a:ahLst/>
              <a:cxnLst/>
              <a:rect l="l" t="t" r="r" b="b"/>
              <a:pathLst>
                <a:path w="20399" h="21502" extrusionOk="0">
                  <a:moveTo>
                    <a:pt x="17744" y="1"/>
                  </a:moveTo>
                  <a:lnTo>
                    <a:pt x="17744" y="1"/>
                  </a:lnTo>
                  <a:cubicBezTo>
                    <a:pt x="17962" y="3273"/>
                    <a:pt x="9745" y="8146"/>
                    <a:pt x="9745" y="8146"/>
                  </a:cubicBezTo>
                  <a:cubicBezTo>
                    <a:pt x="9745" y="8146"/>
                    <a:pt x="9890" y="8140"/>
                    <a:pt x="10123" y="8140"/>
                  </a:cubicBezTo>
                  <a:cubicBezTo>
                    <a:pt x="11023" y="8140"/>
                    <a:pt x="13229" y="8232"/>
                    <a:pt x="13345" y="9127"/>
                  </a:cubicBezTo>
                  <a:cubicBezTo>
                    <a:pt x="13526" y="10218"/>
                    <a:pt x="6981" y="12909"/>
                    <a:pt x="6981" y="12909"/>
                  </a:cubicBezTo>
                  <a:cubicBezTo>
                    <a:pt x="6981" y="12909"/>
                    <a:pt x="10436" y="13164"/>
                    <a:pt x="10690" y="14545"/>
                  </a:cubicBezTo>
                  <a:cubicBezTo>
                    <a:pt x="10872" y="15527"/>
                    <a:pt x="8254" y="16945"/>
                    <a:pt x="6727" y="17709"/>
                  </a:cubicBezTo>
                  <a:cubicBezTo>
                    <a:pt x="6691" y="17709"/>
                    <a:pt x="6691" y="17709"/>
                    <a:pt x="6654" y="17745"/>
                  </a:cubicBezTo>
                  <a:cubicBezTo>
                    <a:pt x="6072" y="18000"/>
                    <a:pt x="5672" y="18181"/>
                    <a:pt x="5672" y="18181"/>
                  </a:cubicBezTo>
                  <a:cubicBezTo>
                    <a:pt x="5672" y="18181"/>
                    <a:pt x="8363" y="18945"/>
                    <a:pt x="7818" y="20000"/>
                  </a:cubicBezTo>
                  <a:cubicBezTo>
                    <a:pt x="7343" y="20950"/>
                    <a:pt x="2211" y="20981"/>
                    <a:pt x="1529" y="20981"/>
                  </a:cubicBezTo>
                  <a:cubicBezTo>
                    <a:pt x="1481" y="20981"/>
                    <a:pt x="1454" y="20981"/>
                    <a:pt x="1454" y="20981"/>
                  </a:cubicBezTo>
                  <a:lnTo>
                    <a:pt x="0" y="19309"/>
                  </a:lnTo>
                  <a:lnTo>
                    <a:pt x="0" y="19309"/>
                  </a:lnTo>
                  <a:cubicBezTo>
                    <a:pt x="582" y="20581"/>
                    <a:pt x="1164" y="21454"/>
                    <a:pt x="1164" y="21454"/>
                  </a:cubicBezTo>
                  <a:cubicBezTo>
                    <a:pt x="1164" y="21454"/>
                    <a:pt x="1890" y="21501"/>
                    <a:pt x="2927" y="21501"/>
                  </a:cubicBezTo>
                  <a:cubicBezTo>
                    <a:pt x="5416" y="21501"/>
                    <a:pt x="9691" y="21229"/>
                    <a:pt x="9999" y="19381"/>
                  </a:cubicBezTo>
                  <a:cubicBezTo>
                    <a:pt x="10229" y="17936"/>
                    <a:pt x="9064" y="17589"/>
                    <a:pt x="8006" y="17589"/>
                  </a:cubicBezTo>
                  <a:cubicBezTo>
                    <a:pt x="7893" y="17589"/>
                    <a:pt x="7781" y="17593"/>
                    <a:pt x="7672" y="17600"/>
                  </a:cubicBezTo>
                  <a:cubicBezTo>
                    <a:pt x="9563" y="17272"/>
                    <a:pt x="13054" y="16436"/>
                    <a:pt x="13345" y="14545"/>
                  </a:cubicBezTo>
                  <a:cubicBezTo>
                    <a:pt x="13629" y="12864"/>
                    <a:pt x="11784" y="12571"/>
                    <a:pt x="10463" y="12571"/>
                  </a:cubicBezTo>
                  <a:cubicBezTo>
                    <a:pt x="9756" y="12571"/>
                    <a:pt x="9199" y="12655"/>
                    <a:pt x="9199" y="12655"/>
                  </a:cubicBezTo>
                  <a:cubicBezTo>
                    <a:pt x="9199" y="12655"/>
                    <a:pt x="15272" y="11200"/>
                    <a:pt x="15526" y="8837"/>
                  </a:cubicBezTo>
                  <a:cubicBezTo>
                    <a:pt x="15656" y="7692"/>
                    <a:pt x="14922" y="7400"/>
                    <a:pt x="14145" y="7400"/>
                  </a:cubicBezTo>
                  <a:cubicBezTo>
                    <a:pt x="13392" y="7400"/>
                    <a:pt x="12598" y="7674"/>
                    <a:pt x="12508" y="7709"/>
                  </a:cubicBezTo>
                  <a:cubicBezTo>
                    <a:pt x="12763" y="7600"/>
                    <a:pt x="20399" y="4037"/>
                    <a:pt x="18108" y="474"/>
                  </a:cubicBezTo>
                  <a:cubicBezTo>
                    <a:pt x="17999" y="292"/>
                    <a:pt x="17853" y="110"/>
                    <a:pt x="17744" y="1"/>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9"/>
            <p:cNvSpPr/>
            <p:nvPr/>
          </p:nvSpPr>
          <p:spPr>
            <a:xfrm flipH="1">
              <a:off x="3140541" y="2260713"/>
              <a:ext cx="291136" cy="196080"/>
            </a:xfrm>
            <a:custGeom>
              <a:avLst/>
              <a:gdLst/>
              <a:ahLst/>
              <a:cxnLst/>
              <a:rect l="l" t="t" r="r" b="b"/>
              <a:pathLst>
                <a:path w="17709" h="11927" extrusionOk="0">
                  <a:moveTo>
                    <a:pt x="8546" y="0"/>
                  </a:moveTo>
                  <a:lnTo>
                    <a:pt x="8546" y="37"/>
                  </a:lnTo>
                  <a:lnTo>
                    <a:pt x="1" y="619"/>
                  </a:lnTo>
                  <a:cubicBezTo>
                    <a:pt x="1" y="619"/>
                    <a:pt x="328" y="2691"/>
                    <a:pt x="946" y="5127"/>
                  </a:cubicBezTo>
                  <a:cubicBezTo>
                    <a:pt x="1637" y="7891"/>
                    <a:pt x="2728" y="11054"/>
                    <a:pt x="4073" y="11927"/>
                  </a:cubicBezTo>
                  <a:lnTo>
                    <a:pt x="13673" y="11927"/>
                  </a:lnTo>
                  <a:cubicBezTo>
                    <a:pt x="14982" y="11054"/>
                    <a:pt x="16073" y="7891"/>
                    <a:pt x="16763" y="5127"/>
                  </a:cubicBezTo>
                  <a:cubicBezTo>
                    <a:pt x="17382" y="2691"/>
                    <a:pt x="17709" y="619"/>
                    <a:pt x="17709" y="619"/>
                  </a:cubicBezTo>
                  <a:lnTo>
                    <a:pt x="9164" y="37"/>
                  </a:lnTo>
                  <a:lnTo>
                    <a:pt x="9164" y="0"/>
                  </a:lnTo>
                  <a:lnTo>
                    <a:pt x="8873" y="37"/>
                  </a:lnTo>
                  <a:lnTo>
                    <a:pt x="85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9"/>
            <p:cNvSpPr/>
            <p:nvPr/>
          </p:nvSpPr>
          <p:spPr>
            <a:xfrm flipH="1">
              <a:off x="3140541" y="2260713"/>
              <a:ext cx="291136" cy="84304"/>
            </a:xfrm>
            <a:custGeom>
              <a:avLst/>
              <a:gdLst/>
              <a:ahLst/>
              <a:cxnLst/>
              <a:rect l="l" t="t" r="r" b="b"/>
              <a:pathLst>
                <a:path w="17709" h="5128" extrusionOk="0">
                  <a:moveTo>
                    <a:pt x="8546" y="0"/>
                  </a:moveTo>
                  <a:lnTo>
                    <a:pt x="8546" y="37"/>
                  </a:lnTo>
                  <a:lnTo>
                    <a:pt x="1" y="619"/>
                  </a:lnTo>
                  <a:cubicBezTo>
                    <a:pt x="1" y="619"/>
                    <a:pt x="328" y="2691"/>
                    <a:pt x="946" y="5127"/>
                  </a:cubicBezTo>
                  <a:lnTo>
                    <a:pt x="16763" y="5127"/>
                  </a:lnTo>
                  <a:cubicBezTo>
                    <a:pt x="17382" y="2691"/>
                    <a:pt x="17709" y="619"/>
                    <a:pt x="17709" y="619"/>
                  </a:cubicBezTo>
                  <a:lnTo>
                    <a:pt x="9164" y="37"/>
                  </a:lnTo>
                  <a:lnTo>
                    <a:pt x="9164" y="0"/>
                  </a:lnTo>
                  <a:lnTo>
                    <a:pt x="8873" y="37"/>
                  </a:lnTo>
                  <a:lnTo>
                    <a:pt x="85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9"/>
            <p:cNvSpPr/>
            <p:nvPr/>
          </p:nvSpPr>
          <p:spPr>
            <a:xfrm flipH="1">
              <a:off x="3104669" y="2223641"/>
              <a:ext cx="352704" cy="55617"/>
            </a:xfrm>
            <a:custGeom>
              <a:avLst/>
              <a:gdLst/>
              <a:ahLst/>
              <a:cxnLst/>
              <a:rect l="l" t="t" r="r" b="b"/>
              <a:pathLst>
                <a:path w="21454" h="3383" extrusionOk="0">
                  <a:moveTo>
                    <a:pt x="1091" y="1"/>
                  </a:moveTo>
                  <a:cubicBezTo>
                    <a:pt x="473" y="1"/>
                    <a:pt x="0" y="510"/>
                    <a:pt x="0" y="1092"/>
                  </a:cubicBezTo>
                  <a:lnTo>
                    <a:pt x="0" y="2292"/>
                  </a:lnTo>
                  <a:cubicBezTo>
                    <a:pt x="0" y="2910"/>
                    <a:pt x="473" y="3383"/>
                    <a:pt x="1091" y="3383"/>
                  </a:cubicBezTo>
                  <a:lnTo>
                    <a:pt x="20363" y="3383"/>
                  </a:lnTo>
                  <a:cubicBezTo>
                    <a:pt x="20944" y="3383"/>
                    <a:pt x="21453" y="2910"/>
                    <a:pt x="21453" y="2292"/>
                  </a:cubicBezTo>
                  <a:lnTo>
                    <a:pt x="21453" y="1092"/>
                  </a:lnTo>
                  <a:cubicBezTo>
                    <a:pt x="21453" y="510"/>
                    <a:pt x="20944" y="1"/>
                    <a:pt x="20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9"/>
            <p:cNvSpPr/>
            <p:nvPr/>
          </p:nvSpPr>
          <p:spPr>
            <a:xfrm flipH="1">
              <a:off x="3019181" y="2434664"/>
              <a:ext cx="533840" cy="112400"/>
            </a:xfrm>
            <a:custGeom>
              <a:avLst/>
              <a:gdLst/>
              <a:ahLst/>
              <a:cxnLst/>
              <a:rect l="l" t="t" r="r" b="b"/>
              <a:pathLst>
                <a:path w="32472" h="6837" extrusionOk="0">
                  <a:moveTo>
                    <a:pt x="2509" y="0"/>
                  </a:moveTo>
                  <a:cubicBezTo>
                    <a:pt x="1564" y="0"/>
                    <a:pt x="728" y="546"/>
                    <a:pt x="291" y="1346"/>
                  </a:cubicBezTo>
                  <a:cubicBezTo>
                    <a:pt x="110" y="1709"/>
                    <a:pt x="1" y="2073"/>
                    <a:pt x="1" y="2509"/>
                  </a:cubicBezTo>
                  <a:lnTo>
                    <a:pt x="1" y="4364"/>
                  </a:lnTo>
                  <a:cubicBezTo>
                    <a:pt x="1" y="5746"/>
                    <a:pt x="1128" y="6836"/>
                    <a:pt x="2509" y="6836"/>
                  </a:cubicBezTo>
                  <a:lnTo>
                    <a:pt x="29962" y="6836"/>
                  </a:lnTo>
                  <a:cubicBezTo>
                    <a:pt x="31344" y="6836"/>
                    <a:pt x="32471" y="5746"/>
                    <a:pt x="32471" y="4364"/>
                  </a:cubicBezTo>
                  <a:lnTo>
                    <a:pt x="32471" y="2509"/>
                  </a:lnTo>
                  <a:cubicBezTo>
                    <a:pt x="32471" y="2073"/>
                    <a:pt x="32362" y="1709"/>
                    <a:pt x="32180" y="1346"/>
                  </a:cubicBezTo>
                  <a:cubicBezTo>
                    <a:pt x="31780" y="546"/>
                    <a:pt x="30944" y="0"/>
                    <a:pt x="299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9"/>
            <p:cNvSpPr/>
            <p:nvPr/>
          </p:nvSpPr>
          <p:spPr>
            <a:xfrm flipH="1">
              <a:off x="3019181" y="2492648"/>
              <a:ext cx="533840" cy="54416"/>
            </a:xfrm>
            <a:custGeom>
              <a:avLst/>
              <a:gdLst/>
              <a:ahLst/>
              <a:cxnLst/>
              <a:rect l="l" t="t" r="r" b="b"/>
              <a:pathLst>
                <a:path w="32472" h="3310" extrusionOk="0">
                  <a:moveTo>
                    <a:pt x="1" y="1"/>
                  </a:moveTo>
                  <a:lnTo>
                    <a:pt x="1" y="837"/>
                  </a:lnTo>
                  <a:cubicBezTo>
                    <a:pt x="1" y="2219"/>
                    <a:pt x="1128" y="3309"/>
                    <a:pt x="2509" y="3309"/>
                  </a:cubicBezTo>
                  <a:lnTo>
                    <a:pt x="29962" y="3309"/>
                  </a:lnTo>
                  <a:cubicBezTo>
                    <a:pt x="31344" y="3309"/>
                    <a:pt x="32471" y="2219"/>
                    <a:pt x="32471" y="837"/>
                  </a:cubicBezTo>
                  <a:lnTo>
                    <a:pt x="32471" y="73"/>
                  </a:lnTo>
                  <a:cubicBezTo>
                    <a:pt x="32425" y="55"/>
                    <a:pt x="32379" y="46"/>
                    <a:pt x="32332" y="46"/>
                  </a:cubicBezTo>
                  <a:cubicBezTo>
                    <a:pt x="32015" y="46"/>
                    <a:pt x="31664" y="471"/>
                    <a:pt x="30871" y="1200"/>
                  </a:cubicBezTo>
                  <a:cubicBezTo>
                    <a:pt x="30471" y="1562"/>
                    <a:pt x="30149" y="1713"/>
                    <a:pt x="29834" y="1713"/>
                  </a:cubicBezTo>
                  <a:cubicBezTo>
                    <a:pt x="29263" y="1713"/>
                    <a:pt x="28719" y="1215"/>
                    <a:pt x="27781" y="582"/>
                  </a:cubicBezTo>
                  <a:cubicBezTo>
                    <a:pt x="27346" y="296"/>
                    <a:pt x="26942" y="171"/>
                    <a:pt x="26559" y="171"/>
                  </a:cubicBezTo>
                  <a:cubicBezTo>
                    <a:pt x="25626" y="171"/>
                    <a:pt x="24813" y="912"/>
                    <a:pt x="23963" y="1891"/>
                  </a:cubicBezTo>
                  <a:cubicBezTo>
                    <a:pt x="23600" y="2309"/>
                    <a:pt x="23237" y="2474"/>
                    <a:pt x="22870" y="2474"/>
                  </a:cubicBezTo>
                  <a:cubicBezTo>
                    <a:pt x="22024" y="2474"/>
                    <a:pt x="21156" y="1595"/>
                    <a:pt x="20217" y="910"/>
                  </a:cubicBezTo>
                  <a:cubicBezTo>
                    <a:pt x="19655" y="472"/>
                    <a:pt x="19058" y="276"/>
                    <a:pt x="18388" y="276"/>
                  </a:cubicBezTo>
                  <a:cubicBezTo>
                    <a:pt x="17499" y="276"/>
                    <a:pt x="16480" y="620"/>
                    <a:pt x="15236" y="1200"/>
                  </a:cubicBezTo>
                  <a:cubicBezTo>
                    <a:pt x="14200" y="1701"/>
                    <a:pt x="13410" y="1907"/>
                    <a:pt x="12718" y="1907"/>
                  </a:cubicBezTo>
                  <a:cubicBezTo>
                    <a:pt x="11953" y="1907"/>
                    <a:pt x="11307" y="1655"/>
                    <a:pt x="10582" y="1273"/>
                  </a:cubicBezTo>
                  <a:cubicBezTo>
                    <a:pt x="9729" y="847"/>
                    <a:pt x="8670" y="532"/>
                    <a:pt x="7641" y="532"/>
                  </a:cubicBezTo>
                  <a:cubicBezTo>
                    <a:pt x="7002" y="532"/>
                    <a:pt x="6376" y="653"/>
                    <a:pt x="5818" y="946"/>
                  </a:cubicBezTo>
                  <a:cubicBezTo>
                    <a:pt x="5013" y="1369"/>
                    <a:pt x="4174" y="1691"/>
                    <a:pt x="3376" y="1691"/>
                  </a:cubicBezTo>
                  <a:cubicBezTo>
                    <a:pt x="2733" y="1691"/>
                    <a:pt x="2116" y="1482"/>
                    <a:pt x="1564" y="946"/>
                  </a:cubicBezTo>
                  <a:cubicBezTo>
                    <a:pt x="1019" y="401"/>
                    <a:pt x="473" y="146"/>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9"/>
            <p:cNvSpPr/>
            <p:nvPr/>
          </p:nvSpPr>
          <p:spPr>
            <a:xfrm flipH="1">
              <a:off x="3270845" y="2547048"/>
              <a:ext cx="30513" cy="899071"/>
            </a:xfrm>
            <a:custGeom>
              <a:avLst/>
              <a:gdLst/>
              <a:ahLst/>
              <a:cxnLst/>
              <a:rect l="l" t="t" r="r" b="b"/>
              <a:pathLst>
                <a:path w="1856" h="54688" extrusionOk="0">
                  <a:moveTo>
                    <a:pt x="1" y="0"/>
                  </a:moveTo>
                  <a:lnTo>
                    <a:pt x="1" y="54688"/>
                  </a:lnTo>
                  <a:lnTo>
                    <a:pt x="1855" y="54688"/>
                  </a:lnTo>
                  <a:lnTo>
                    <a:pt x="1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9"/>
            <p:cNvSpPr/>
            <p:nvPr/>
          </p:nvSpPr>
          <p:spPr>
            <a:xfrm flipH="1">
              <a:off x="3270845" y="2547048"/>
              <a:ext cx="30513" cy="75328"/>
            </a:xfrm>
            <a:custGeom>
              <a:avLst/>
              <a:gdLst/>
              <a:ahLst/>
              <a:cxnLst/>
              <a:rect l="l" t="t" r="r" b="b"/>
              <a:pathLst>
                <a:path w="1856" h="4582" extrusionOk="0">
                  <a:moveTo>
                    <a:pt x="1" y="0"/>
                  </a:moveTo>
                  <a:lnTo>
                    <a:pt x="1" y="4582"/>
                  </a:lnTo>
                  <a:lnTo>
                    <a:pt x="1855" y="4582"/>
                  </a:lnTo>
                  <a:lnTo>
                    <a:pt x="1855" y="0"/>
                  </a:ln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9"/>
            <p:cNvSpPr/>
            <p:nvPr/>
          </p:nvSpPr>
          <p:spPr>
            <a:xfrm flipH="1">
              <a:off x="3174013" y="3394695"/>
              <a:ext cx="224176" cy="51424"/>
            </a:xfrm>
            <a:custGeom>
              <a:avLst/>
              <a:gdLst/>
              <a:ahLst/>
              <a:cxnLst/>
              <a:rect l="l" t="t" r="r" b="b"/>
              <a:pathLst>
                <a:path w="13636" h="3128" extrusionOk="0">
                  <a:moveTo>
                    <a:pt x="1418" y="1"/>
                  </a:moveTo>
                  <a:cubicBezTo>
                    <a:pt x="655" y="1"/>
                    <a:pt x="0" y="655"/>
                    <a:pt x="0" y="1419"/>
                  </a:cubicBezTo>
                  <a:lnTo>
                    <a:pt x="0" y="1746"/>
                  </a:lnTo>
                  <a:cubicBezTo>
                    <a:pt x="0" y="2510"/>
                    <a:pt x="655" y="3128"/>
                    <a:pt x="1418" y="3128"/>
                  </a:cubicBezTo>
                  <a:lnTo>
                    <a:pt x="12254" y="3128"/>
                  </a:lnTo>
                  <a:cubicBezTo>
                    <a:pt x="13017" y="3128"/>
                    <a:pt x="13636" y="2510"/>
                    <a:pt x="13636" y="1746"/>
                  </a:cubicBezTo>
                  <a:lnTo>
                    <a:pt x="13636" y="1419"/>
                  </a:lnTo>
                  <a:cubicBezTo>
                    <a:pt x="13636" y="655"/>
                    <a:pt x="13017" y="1"/>
                    <a:pt x="12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9"/>
            <p:cNvSpPr/>
            <p:nvPr/>
          </p:nvSpPr>
          <p:spPr>
            <a:xfrm flipH="1">
              <a:off x="1314320" y="2484560"/>
              <a:ext cx="66368" cy="329392"/>
            </a:xfrm>
            <a:custGeom>
              <a:avLst/>
              <a:gdLst/>
              <a:ahLst/>
              <a:cxnLst/>
              <a:rect l="l" t="t" r="r" b="b"/>
              <a:pathLst>
                <a:path w="4037" h="20036" extrusionOk="0">
                  <a:moveTo>
                    <a:pt x="727" y="1"/>
                  </a:moveTo>
                  <a:lnTo>
                    <a:pt x="0" y="20036"/>
                  </a:lnTo>
                  <a:cubicBezTo>
                    <a:pt x="0" y="20036"/>
                    <a:pt x="3636" y="16363"/>
                    <a:pt x="3854" y="13818"/>
                  </a:cubicBezTo>
                  <a:cubicBezTo>
                    <a:pt x="4036" y="11309"/>
                    <a:pt x="727" y="1"/>
                    <a:pt x="727" y="1"/>
                  </a:cubicBezTo>
                  <a:close/>
                </a:path>
              </a:pathLst>
            </a:custGeom>
            <a:solidFill>
              <a:srgbClr val="F47A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9"/>
            <p:cNvSpPr/>
            <p:nvPr/>
          </p:nvSpPr>
          <p:spPr>
            <a:xfrm flipH="1">
              <a:off x="1337632" y="2318434"/>
              <a:ext cx="110016" cy="138639"/>
            </a:xfrm>
            <a:custGeom>
              <a:avLst/>
              <a:gdLst/>
              <a:ahLst/>
              <a:cxnLst/>
              <a:rect l="l" t="t" r="r" b="b"/>
              <a:pathLst>
                <a:path w="6692" h="8433" extrusionOk="0">
                  <a:moveTo>
                    <a:pt x="2085" y="0"/>
                  </a:moveTo>
                  <a:cubicBezTo>
                    <a:pt x="1645" y="0"/>
                    <a:pt x="1455" y="215"/>
                    <a:pt x="1455" y="215"/>
                  </a:cubicBezTo>
                  <a:lnTo>
                    <a:pt x="1" y="8433"/>
                  </a:lnTo>
                  <a:lnTo>
                    <a:pt x="1" y="8433"/>
                  </a:lnTo>
                  <a:lnTo>
                    <a:pt x="4764" y="8106"/>
                  </a:lnTo>
                  <a:cubicBezTo>
                    <a:pt x="4764" y="8106"/>
                    <a:pt x="6691" y="3451"/>
                    <a:pt x="4509" y="1343"/>
                  </a:cubicBezTo>
                  <a:cubicBezTo>
                    <a:pt x="3350" y="259"/>
                    <a:pt x="2568" y="0"/>
                    <a:pt x="20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9"/>
            <p:cNvSpPr/>
            <p:nvPr/>
          </p:nvSpPr>
          <p:spPr>
            <a:xfrm flipH="1">
              <a:off x="1967104" y="3514707"/>
              <a:ext cx="266624" cy="272345"/>
            </a:xfrm>
            <a:custGeom>
              <a:avLst/>
              <a:gdLst/>
              <a:ahLst/>
              <a:cxnLst/>
              <a:rect l="l" t="t" r="r" b="b"/>
              <a:pathLst>
                <a:path w="16218" h="16566" extrusionOk="0">
                  <a:moveTo>
                    <a:pt x="9093" y="1"/>
                  </a:moveTo>
                  <a:cubicBezTo>
                    <a:pt x="8709" y="1"/>
                    <a:pt x="8371" y="41"/>
                    <a:pt x="8109" y="136"/>
                  </a:cubicBezTo>
                  <a:lnTo>
                    <a:pt x="8109" y="4099"/>
                  </a:lnTo>
                  <a:cubicBezTo>
                    <a:pt x="8109" y="4099"/>
                    <a:pt x="7455" y="5262"/>
                    <a:pt x="6582" y="6790"/>
                  </a:cubicBezTo>
                  <a:cubicBezTo>
                    <a:pt x="4982" y="9480"/>
                    <a:pt x="2582" y="13407"/>
                    <a:pt x="1564" y="14026"/>
                  </a:cubicBezTo>
                  <a:cubicBezTo>
                    <a:pt x="1" y="14971"/>
                    <a:pt x="73" y="15953"/>
                    <a:pt x="1564" y="16134"/>
                  </a:cubicBezTo>
                  <a:cubicBezTo>
                    <a:pt x="1928" y="16207"/>
                    <a:pt x="2473" y="16280"/>
                    <a:pt x="3128" y="16353"/>
                  </a:cubicBezTo>
                  <a:cubicBezTo>
                    <a:pt x="3990" y="16462"/>
                    <a:pt x="5035" y="16565"/>
                    <a:pt x="6105" y="16565"/>
                  </a:cubicBezTo>
                  <a:cubicBezTo>
                    <a:pt x="7517" y="16565"/>
                    <a:pt x="8972" y="16386"/>
                    <a:pt x="10109" y="15807"/>
                  </a:cubicBezTo>
                  <a:cubicBezTo>
                    <a:pt x="12727" y="14425"/>
                    <a:pt x="12909" y="12280"/>
                    <a:pt x="14982" y="11008"/>
                  </a:cubicBezTo>
                  <a:cubicBezTo>
                    <a:pt x="15454" y="10680"/>
                    <a:pt x="15709" y="10244"/>
                    <a:pt x="15818" y="9771"/>
                  </a:cubicBezTo>
                  <a:cubicBezTo>
                    <a:pt x="16218" y="8026"/>
                    <a:pt x="14982" y="5553"/>
                    <a:pt x="14982" y="5553"/>
                  </a:cubicBezTo>
                  <a:lnTo>
                    <a:pt x="14982" y="5299"/>
                  </a:lnTo>
                  <a:lnTo>
                    <a:pt x="14909" y="4135"/>
                  </a:lnTo>
                  <a:lnTo>
                    <a:pt x="14763" y="1226"/>
                  </a:lnTo>
                  <a:cubicBezTo>
                    <a:pt x="14763" y="1226"/>
                    <a:pt x="11217" y="1"/>
                    <a:pt x="9093" y="1"/>
                  </a:cubicBezTo>
                  <a:close/>
                </a:path>
              </a:pathLst>
            </a:custGeom>
            <a:solidFill>
              <a:srgbClr val="FFA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9"/>
            <p:cNvSpPr/>
            <p:nvPr/>
          </p:nvSpPr>
          <p:spPr>
            <a:xfrm flipH="1">
              <a:off x="1967104" y="3601379"/>
              <a:ext cx="266624" cy="185920"/>
            </a:xfrm>
            <a:custGeom>
              <a:avLst/>
              <a:gdLst/>
              <a:ahLst/>
              <a:cxnLst/>
              <a:rect l="l" t="t" r="r" b="b"/>
              <a:pathLst>
                <a:path w="16218" h="11309" extrusionOk="0">
                  <a:moveTo>
                    <a:pt x="14579" y="1"/>
                  </a:moveTo>
                  <a:cubicBezTo>
                    <a:pt x="12453" y="1"/>
                    <a:pt x="10695" y="2578"/>
                    <a:pt x="9491" y="2681"/>
                  </a:cubicBezTo>
                  <a:cubicBezTo>
                    <a:pt x="9414" y="2689"/>
                    <a:pt x="9338" y="2692"/>
                    <a:pt x="9262" y="2692"/>
                  </a:cubicBezTo>
                  <a:cubicBezTo>
                    <a:pt x="7887" y="2692"/>
                    <a:pt x="6582" y="1518"/>
                    <a:pt x="6582" y="1518"/>
                  </a:cubicBezTo>
                  <a:cubicBezTo>
                    <a:pt x="4982" y="4208"/>
                    <a:pt x="2582" y="8135"/>
                    <a:pt x="1564" y="8754"/>
                  </a:cubicBezTo>
                  <a:cubicBezTo>
                    <a:pt x="1" y="9699"/>
                    <a:pt x="73" y="10681"/>
                    <a:pt x="1564" y="10862"/>
                  </a:cubicBezTo>
                  <a:cubicBezTo>
                    <a:pt x="1928" y="10935"/>
                    <a:pt x="2473" y="11008"/>
                    <a:pt x="3128" y="11081"/>
                  </a:cubicBezTo>
                  <a:cubicBezTo>
                    <a:pt x="3980" y="11205"/>
                    <a:pt x="5010" y="11309"/>
                    <a:pt x="6066" y="11309"/>
                  </a:cubicBezTo>
                  <a:cubicBezTo>
                    <a:pt x="7490" y="11309"/>
                    <a:pt x="8961" y="11120"/>
                    <a:pt x="10109" y="10535"/>
                  </a:cubicBezTo>
                  <a:cubicBezTo>
                    <a:pt x="12727" y="9153"/>
                    <a:pt x="12909" y="7008"/>
                    <a:pt x="14982" y="5736"/>
                  </a:cubicBezTo>
                  <a:cubicBezTo>
                    <a:pt x="15454" y="5408"/>
                    <a:pt x="15709" y="4972"/>
                    <a:pt x="15818" y="4499"/>
                  </a:cubicBezTo>
                  <a:cubicBezTo>
                    <a:pt x="16218" y="2754"/>
                    <a:pt x="14982" y="281"/>
                    <a:pt x="14982" y="281"/>
                  </a:cubicBezTo>
                  <a:lnTo>
                    <a:pt x="14945" y="27"/>
                  </a:lnTo>
                  <a:cubicBezTo>
                    <a:pt x="14822" y="9"/>
                    <a:pt x="14700" y="1"/>
                    <a:pt x="14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9"/>
            <p:cNvSpPr/>
            <p:nvPr/>
          </p:nvSpPr>
          <p:spPr>
            <a:xfrm flipH="1">
              <a:off x="1934815" y="3178592"/>
              <a:ext cx="191312" cy="378399"/>
            </a:xfrm>
            <a:custGeom>
              <a:avLst/>
              <a:gdLst/>
              <a:ahLst/>
              <a:cxnLst/>
              <a:rect l="l" t="t" r="r" b="b"/>
              <a:pathLst>
                <a:path w="11637" h="23017" extrusionOk="0">
                  <a:moveTo>
                    <a:pt x="146" y="0"/>
                  </a:moveTo>
                  <a:cubicBezTo>
                    <a:pt x="1" y="8872"/>
                    <a:pt x="1419" y="23017"/>
                    <a:pt x="1419" y="23017"/>
                  </a:cubicBezTo>
                  <a:cubicBezTo>
                    <a:pt x="1419" y="23017"/>
                    <a:pt x="1455" y="23017"/>
                    <a:pt x="1564" y="22980"/>
                  </a:cubicBezTo>
                  <a:cubicBezTo>
                    <a:pt x="2073" y="22871"/>
                    <a:pt x="3891" y="22508"/>
                    <a:pt x="5928" y="22508"/>
                  </a:cubicBezTo>
                  <a:cubicBezTo>
                    <a:pt x="6691" y="22508"/>
                    <a:pt x="7491" y="22544"/>
                    <a:pt x="8255" y="22689"/>
                  </a:cubicBezTo>
                  <a:cubicBezTo>
                    <a:pt x="8437" y="22726"/>
                    <a:pt x="8618" y="22762"/>
                    <a:pt x="8800" y="22799"/>
                  </a:cubicBezTo>
                  <a:lnTo>
                    <a:pt x="116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9"/>
            <p:cNvSpPr/>
            <p:nvPr/>
          </p:nvSpPr>
          <p:spPr>
            <a:xfrm flipH="1">
              <a:off x="1934815" y="3178592"/>
              <a:ext cx="93872" cy="374816"/>
            </a:xfrm>
            <a:custGeom>
              <a:avLst/>
              <a:gdLst/>
              <a:ahLst/>
              <a:cxnLst/>
              <a:rect l="l" t="t" r="r" b="b"/>
              <a:pathLst>
                <a:path w="5710" h="22799" extrusionOk="0">
                  <a:moveTo>
                    <a:pt x="3564" y="0"/>
                  </a:moveTo>
                  <a:cubicBezTo>
                    <a:pt x="3782" y="364"/>
                    <a:pt x="3928" y="727"/>
                    <a:pt x="3964" y="1127"/>
                  </a:cubicBezTo>
                  <a:cubicBezTo>
                    <a:pt x="4255" y="3563"/>
                    <a:pt x="3673" y="11890"/>
                    <a:pt x="2146" y="15454"/>
                  </a:cubicBezTo>
                  <a:cubicBezTo>
                    <a:pt x="1382" y="17235"/>
                    <a:pt x="764" y="19381"/>
                    <a:pt x="364" y="21090"/>
                  </a:cubicBezTo>
                  <a:cubicBezTo>
                    <a:pt x="219" y="21599"/>
                    <a:pt x="110" y="22108"/>
                    <a:pt x="1" y="22508"/>
                  </a:cubicBezTo>
                  <a:cubicBezTo>
                    <a:pt x="764" y="22508"/>
                    <a:pt x="1564" y="22544"/>
                    <a:pt x="2328" y="22689"/>
                  </a:cubicBezTo>
                  <a:cubicBezTo>
                    <a:pt x="2510" y="22726"/>
                    <a:pt x="2691" y="22762"/>
                    <a:pt x="2873" y="22799"/>
                  </a:cubicBezTo>
                  <a:lnTo>
                    <a:pt x="5709" y="0"/>
                  </a:ln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9"/>
            <p:cNvSpPr/>
            <p:nvPr/>
          </p:nvSpPr>
          <p:spPr>
            <a:xfrm flipH="1">
              <a:off x="2223551" y="3570817"/>
              <a:ext cx="286944" cy="293701"/>
            </a:xfrm>
            <a:custGeom>
              <a:avLst/>
              <a:gdLst/>
              <a:ahLst/>
              <a:cxnLst/>
              <a:rect l="l" t="t" r="r" b="b"/>
              <a:pathLst>
                <a:path w="17454" h="17865" extrusionOk="0">
                  <a:moveTo>
                    <a:pt x="9767" y="1"/>
                  </a:moveTo>
                  <a:cubicBezTo>
                    <a:pt x="9362" y="1"/>
                    <a:pt x="9005" y="42"/>
                    <a:pt x="8727" y="140"/>
                  </a:cubicBezTo>
                  <a:lnTo>
                    <a:pt x="8727" y="4467"/>
                  </a:lnTo>
                  <a:cubicBezTo>
                    <a:pt x="8727" y="4467"/>
                    <a:pt x="8036" y="5667"/>
                    <a:pt x="7091" y="7304"/>
                  </a:cubicBezTo>
                  <a:cubicBezTo>
                    <a:pt x="5382" y="10249"/>
                    <a:pt x="2800" y="14430"/>
                    <a:pt x="1709" y="15121"/>
                  </a:cubicBezTo>
                  <a:cubicBezTo>
                    <a:pt x="0" y="16139"/>
                    <a:pt x="73" y="17194"/>
                    <a:pt x="1709" y="17412"/>
                  </a:cubicBezTo>
                  <a:cubicBezTo>
                    <a:pt x="2109" y="17448"/>
                    <a:pt x="2691" y="17558"/>
                    <a:pt x="3382" y="17630"/>
                  </a:cubicBezTo>
                  <a:cubicBezTo>
                    <a:pt x="4292" y="17754"/>
                    <a:pt x="5399" y="17864"/>
                    <a:pt x="6533" y="17864"/>
                  </a:cubicBezTo>
                  <a:cubicBezTo>
                    <a:pt x="8071" y="17864"/>
                    <a:pt x="9658" y="17661"/>
                    <a:pt x="10872" y="17012"/>
                  </a:cubicBezTo>
                  <a:cubicBezTo>
                    <a:pt x="13709" y="15558"/>
                    <a:pt x="13927" y="13267"/>
                    <a:pt x="16145" y="11849"/>
                  </a:cubicBezTo>
                  <a:cubicBezTo>
                    <a:pt x="16618" y="11522"/>
                    <a:pt x="16908" y="11049"/>
                    <a:pt x="17018" y="10540"/>
                  </a:cubicBezTo>
                  <a:cubicBezTo>
                    <a:pt x="17454" y="8685"/>
                    <a:pt x="16145" y="5995"/>
                    <a:pt x="16145" y="5995"/>
                  </a:cubicBezTo>
                  <a:lnTo>
                    <a:pt x="16108" y="5740"/>
                  </a:lnTo>
                  <a:lnTo>
                    <a:pt x="16072" y="4467"/>
                  </a:lnTo>
                  <a:lnTo>
                    <a:pt x="15927" y="1340"/>
                  </a:lnTo>
                  <a:cubicBezTo>
                    <a:pt x="15927" y="1340"/>
                    <a:pt x="12065" y="1"/>
                    <a:pt x="9767" y="1"/>
                  </a:cubicBezTo>
                  <a:close/>
                </a:path>
              </a:pathLst>
            </a:custGeom>
            <a:solidFill>
              <a:srgbClr val="FFA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9"/>
            <p:cNvSpPr/>
            <p:nvPr/>
          </p:nvSpPr>
          <p:spPr>
            <a:xfrm flipH="1">
              <a:off x="2223551" y="3664689"/>
              <a:ext cx="286944" cy="199828"/>
            </a:xfrm>
            <a:custGeom>
              <a:avLst/>
              <a:gdLst/>
              <a:ahLst/>
              <a:cxnLst/>
              <a:rect l="l" t="t" r="r" b="b"/>
              <a:pathLst>
                <a:path w="17454" h="12155" extrusionOk="0">
                  <a:moveTo>
                    <a:pt x="15701" y="0"/>
                  </a:moveTo>
                  <a:cubicBezTo>
                    <a:pt x="13412" y="0"/>
                    <a:pt x="11523" y="2765"/>
                    <a:pt x="10218" y="2903"/>
                  </a:cubicBezTo>
                  <a:cubicBezTo>
                    <a:pt x="10144" y="2910"/>
                    <a:pt x="10069" y="2913"/>
                    <a:pt x="9995" y="2913"/>
                  </a:cubicBezTo>
                  <a:cubicBezTo>
                    <a:pt x="8509" y="2913"/>
                    <a:pt x="7091" y="1594"/>
                    <a:pt x="7091" y="1594"/>
                  </a:cubicBezTo>
                  <a:cubicBezTo>
                    <a:pt x="5382" y="4539"/>
                    <a:pt x="2800" y="8720"/>
                    <a:pt x="1709" y="9411"/>
                  </a:cubicBezTo>
                  <a:cubicBezTo>
                    <a:pt x="0" y="10429"/>
                    <a:pt x="73" y="11484"/>
                    <a:pt x="1709" y="11702"/>
                  </a:cubicBezTo>
                  <a:cubicBezTo>
                    <a:pt x="2109" y="11738"/>
                    <a:pt x="2691" y="11848"/>
                    <a:pt x="3382" y="11920"/>
                  </a:cubicBezTo>
                  <a:cubicBezTo>
                    <a:pt x="4292" y="12044"/>
                    <a:pt x="5399" y="12154"/>
                    <a:pt x="6533" y="12154"/>
                  </a:cubicBezTo>
                  <a:cubicBezTo>
                    <a:pt x="8071" y="12154"/>
                    <a:pt x="9658" y="11951"/>
                    <a:pt x="10872" y="11302"/>
                  </a:cubicBezTo>
                  <a:cubicBezTo>
                    <a:pt x="13709" y="9848"/>
                    <a:pt x="13927" y="7557"/>
                    <a:pt x="16145" y="6139"/>
                  </a:cubicBezTo>
                  <a:cubicBezTo>
                    <a:pt x="16618" y="5812"/>
                    <a:pt x="16908" y="5339"/>
                    <a:pt x="17018" y="4830"/>
                  </a:cubicBezTo>
                  <a:cubicBezTo>
                    <a:pt x="17454" y="2975"/>
                    <a:pt x="16145" y="285"/>
                    <a:pt x="16145" y="285"/>
                  </a:cubicBezTo>
                  <a:lnTo>
                    <a:pt x="16108" y="30"/>
                  </a:lnTo>
                  <a:cubicBezTo>
                    <a:pt x="15971" y="10"/>
                    <a:pt x="15835" y="0"/>
                    <a:pt x="157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9"/>
            <p:cNvSpPr/>
            <p:nvPr/>
          </p:nvSpPr>
          <p:spPr>
            <a:xfrm flipH="1">
              <a:off x="1839776" y="2933175"/>
              <a:ext cx="575071" cy="683592"/>
            </a:xfrm>
            <a:custGeom>
              <a:avLst/>
              <a:gdLst/>
              <a:ahLst/>
              <a:cxnLst/>
              <a:rect l="l" t="t" r="r" b="b"/>
              <a:pathLst>
                <a:path w="34980" h="41581" extrusionOk="0">
                  <a:moveTo>
                    <a:pt x="27795" y="1"/>
                  </a:moveTo>
                  <a:cubicBezTo>
                    <a:pt x="27682" y="1"/>
                    <a:pt x="27568" y="7"/>
                    <a:pt x="27453" y="20"/>
                  </a:cubicBezTo>
                  <a:cubicBezTo>
                    <a:pt x="24471" y="347"/>
                    <a:pt x="6109" y="2274"/>
                    <a:pt x="2218" y="9910"/>
                  </a:cubicBezTo>
                  <a:cubicBezTo>
                    <a:pt x="0" y="14274"/>
                    <a:pt x="2764" y="41581"/>
                    <a:pt x="2764" y="41581"/>
                  </a:cubicBezTo>
                  <a:cubicBezTo>
                    <a:pt x="2764" y="41581"/>
                    <a:pt x="5018" y="41035"/>
                    <a:pt x="7636" y="41035"/>
                  </a:cubicBezTo>
                  <a:cubicBezTo>
                    <a:pt x="8654" y="41035"/>
                    <a:pt x="9709" y="41108"/>
                    <a:pt x="10727" y="41326"/>
                  </a:cubicBezTo>
                  <a:lnTo>
                    <a:pt x="13854" y="16237"/>
                  </a:lnTo>
                  <a:cubicBezTo>
                    <a:pt x="13854" y="16237"/>
                    <a:pt x="34907" y="16055"/>
                    <a:pt x="34943" y="12928"/>
                  </a:cubicBezTo>
                  <a:cubicBezTo>
                    <a:pt x="34980" y="9801"/>
                    <a:pt x="32289" y="3838"/>
                    <a:pt x="32289" y="3838"/>
                  </a:cubicBezTo>
                  <a:cubicBezTo>
                    <a:pt x="32289" y="3838"/>
                    <a:pt x="32071" y="3329"/>
                    <a:pt x="31634" y="2674"/>
                  </a:cubicBezTo>
                  <a:cubicBezTo>
                    <a:pt x="30917" y="1546"/>
                    <a:pt x="29556" y="1"/>
                    <a:pt x="277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9"/>
            <p:cNvSpPr/>
            <p:nvPr/>
          </p:nvSpPr>
          <p:spPr>
            <a:xfrm flipH="1">
              <a:off x="1839776" y="2977136"/>
              <a:ext cx="449535" cy="635455"/>
            </a:xfrm>
            <a:custGeom>
              <a:avLst/>
              <a:gdLst/>
              <a:ahLst/>
              <a:cxnLst/>
              <a:rect l="l" t="t" r="r" b="b"/>
              <a:pathLst>
                <a:path w="27344" h="38653" extrusionOk="0">
                  <a:moveTo>
                    <a:pt x="23998" y="0"/>
                  </a:moveTo>
                  <a:lnTo>
                    <a:pt x="21780" y="728"/>
                  </a:lnTo>
                  <a:cubicBezTo>
                    <a:pt x="21780" y="728"/>
                    <a:pt x="22980" y="8036"/>
                    <a:pt x="16944" y="8618"/>
                  </a:cubicBezTo>
                  <a:cubicBezTo>
                    <a:pt x="11423" y="9187"/>
                    <a:pt x="5379" y="11695"/>
                    <a:pt x="2523" y="11695"/>
                  </a:cubicBezTo>
                  <a:cubicBezTo>
                    <a:pt x="2275" y="11695"/>
                    <a:pt x="2052" y="11677"/>
                    <a:pt x="1855" y="11636"/>
                  </a:cubicBezTo>
                  <a:cubicBezTo>
                    <a:pt x="1529" y="11564"/>
                    <a:pt x="1326" y="11530"/>
                    <a:pt x="1218" y="11530"/>
                  </a:cubicBezTo>
                  <a:cubicBezTo>
                    <a:pt x="505" y="11530"/>
                    <a:pt x="3970" y="13039"/>
                    <a:pt x="4254" y="15345"/>
                  </a:cubicBezTo>
                  <a:cubicBezTo>
                    <a:pt x="4582" y="17963"/>
                    <a:pt x="3927" y="26908"/>
                    <a:pt x="2291" y="30762"/>
                  </a:cubicBezTo>
                  <a:cubicBezTo>
                    <a:pt x="1236" y="33307"/>
                    <a:pt x="400" y="36507"/>
                    <a:pt x="0" y="38361"/>
                  </a:cubicBezTo>
                  <a:cubicBezTo>
                    <a:pt x="1018" y="38361"/>
                    <a:pt x="2073" y="38434"/>
                    <a:pt x="3091" y="38652"/>
                  </a:cubicBezTo>
                  <a:lnTo>
                    <a:pt x="6218" y="13563"/>
                  </a:lnTo>
                  <a:cubicBezTo>
                    <a:pt x="6218" y="13563"/>
                    <a:pt x="27271" y="13381"/>
                    <a:pt x="27307" y="10254"/>
                  </a:cubicBezTo>
                  <a:cubicBezTo>
                    <a:pt x="27344" y="7127"/>
                    <a:pt x="24653" y="1164"/>
                    <a:pt x="24653" y="1164"/>
                  </a:cubicBezTo>
                  <a:cubicBezTo>
                    <a:pt x="24653" y="1164"/>
                    <a:pt x="24435" y="655"/>
                    <a:pt x="23998" y="0"/>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9"/>
            <p:cNvSpPr/>
            <p:nvPr/>
          </p:nvSpPr>
          <p:spPr>
            <a:xfrm flipH="1">
              <a:off x="1521152" y="2226946"/>
              <a:ext cx="260048" cy="78896"/>
            </a:xfrm>
            <a:custGeom>
              <a:avLst/>
              <a:gdLst/>
              <a:ahLst/>
              <a:cxnLst/>
              <a:rect l="l" t="t" r="r" b="b"/>
              <a:pathLst>
                <a:path w="15818" h="4799" extrusionOk="0">
                  <a:moveTo>
                    <a:pt x="12527" y="0"/>
                  </a:moveTo>
                  <a:cubicBezTo>
                    <a:pt x="9584" y="0"/>
                    <a:pt x="4356" y="1205"/>
                    <a:pt x="3164" y="1744"/>
                  </a:cubicBezTo>
                  <a:cubicBezTo>
                    <a:pt x="1636" y="2435"/>
                    <a:pt x="0" y="4799"/>
                    <a:pt x="0" y="4799"/>
                  </a:cubicBezTo>
                  <a:cubicBezTo>
                    <a:pt x="4509" y="4290"/>
                    <a:pt x="15672" y="2362"/>
                    <a:pt x="15672" y="2362"/>
                  </a:cubicBezTo>
                  <a:cubicBezTo>
                    <a:pt x="15672" y="2362"/>
                    <a:pt x="15817" y="1381"/>
                    <a:pt x="14326" y="326"/>
                  </a:cubicBezTo>
                  <a:cubicBezTo>
                    <a:pt x="14000" y="95"/>
                    <a:pt x="13353" y="0"/>
                    <a:pt x="125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9"/>
            <p:cNvSpPr/>
            <p:nvPr/>
          </p:nvSpPr>
          <p:spPr>
            <a:xfrm flipH="1">
              <a:off x="1405793" y="2265366"/>
              <a:ext cx="557743" cy="820586"/>
            </a:xfrm>
            <a:custGeom>
              <a:avLst/>
              <a:gdLst/>
              <a:ahLst/>
              <a:cxnLst/>
              <a:rect l="l" t="t" r="r" b="b"/>
              <a:pathLst>
                <a:path w="33926" h="49914" extrusionOk="0">
                  <a:moveTo>
                    <a:pt x="22082" y="0"/>
                  </a:moveTo>
                  <a:cubicBezTo>
                    <a:pt x="14127" y="0"/>
                    <a:pt x="7491" y="3334"/>
                    <a:pt x="7491" y="3334"/>
                  </a:cubicBezTo>
                  <a:lnTo>
                    <a:pt x="2764" y="18206"/>
                  </a:lnTo>
                  <a:cubicBezTo>
                    <a:pt x="2764" y="18206"/>
                    <a:pt x="4219" y="24969"/>
                    <a:pt x="4910" y="29951"/>
                  </a:cubicBezTo>
                  <a:cubicBezTo>
                    <a:pt x="5637" y="34932"/>
                    <a:pt x="1" y="40641"/>
                    <a:pt x="1" y="40641"/>
                  </a:cubicBezTo>
                  <a:lnTo>
                    <a:pt x="6401" y="49913"/>
                  </a:lnTo>
                  <a:lnTo>
                    <a:pt x="33017" y="49404"/>
                  </a:lnTo>
                  <a:lnTo>
                    <a:pt x="33926" y="14861"/>
                  </a:lnTo>
                  <a:lnTo>
                    <a:pt x="33271" y="3334"/>
                  </a:lnTo>
                  <a:cubicBezTo>
                    <a:pt x="33271" y="3334"/>
                    <a:pt x="31781" y="389"/>
                    <a:pt x="23272" y="25"/>
                  </a:cubicBezTo>
                  <a:cubicBezTo>
                    <a:pt x="22872" y="8"/>
                    <a:pt x="22475" y="0"/>
                    <a:pt x="220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9"/>
            <p:cNvSpPr/>
            <p:nvPr/>
          </p:nvSpPr>
          <p:spPr>
            <a:xfrm flipH="1">
              <a:off x="1805745" y="2319634"/>
              <a:ext cx="570846" cy="467422"/>
            </a:xfrm>
            <a:custGeom>
              <a:avLst/>
              <a:gdLst/>
              <a:ahLst/>
              <a:cxnLst/>
              <a:rect l="l" t="t" r="r" b="b"/>
              <a:pathLst>
                <a:path w="34723" h="28432" extrusionOk="0">
                  <a:moveTo>
                    <a:pt x="32202" y="1"/>
                  </a:moveTo>
                  <a:cubicBezTo>
                    <a:pt x="30335" y="1"/>
                    <a:pt x="28944" y="1960"/>
                    <a:pt x="28944" y="1960"/>
                  </a:cubicBezTo>
                  <a:lnTo>
                    <a:pt x="24435" y="8905"/>
                  </a:lnTo>
                  <a:lnTo>
                    <a:pt x="23053" y="11087"/>
                  </a:lnTo>
                  <a:lnTo>
                    <a:pt x="17854" y="19087"/>
                  </a:lnTo>
                  <a:lnTo>
                    <a:pt x="4546" y="9560"/>
                  </a:lnTo>
                  <a:lnTo>
                    <a:pt x="3055" y="8760"/>
                  </a:lnTo>
                  <a:lnTo>
                    <a:pt x="0" y="13632"/>
                  </a:lnTo>
                  <a:cubicBezTo>
                    <a:pt x="0" y="13632"/>
                    <a:pt x="14399" y="28431"/>
                    <a:pt x="18363" y="28431"/>
                  </a:cubicBezTo>
                  <a:cubicBezTo>
                    <a:pt x="20617" y="28431"/>
                    <a:pt x="24617" y="23959"/>
                    <a:pt x="27744" y="20032"/>
                  </a:cubicBezTo>
                  <a:cubicBezTo>
                    <a:pt x="29053" y="18432"/>
                    <a:pt x="30180" y="16869"/>
                    <a:pt x="31016" y="15778"/>
                  </a:cubicBezTo>
                  <a:cubicBezTo>
                    <a:pt x="31744" y="14832"/>
                    <a:pt x="32180" y="14178"/>
                    <a:pt x="32253" y="14178"/>
                  </a:cubicBezTo>
                  <a:cubicBezTo>
                    <a:pt x="32253" y="14178"/>
                    <a:pt x="32253" y="14178"/>
                    <a:pt x="32253" y="14178"/>
                  </a:cubicBezTo>
                  <a:cubicBezTo>
                    <a:pt x="32441" y="14178"/>
                    <a:pt x="34723" y="324"/>
                    <a:pt x="32616" y="33"/>
                  </a:cubicBezTo>
                  <a:cubicBezTo>
                    <a:pt x="32476" y="11"/>
                    <a:pt x="32338" y="1"/>
                    <a:pt x="32202" y="1"/>
                  </a:cubicBezTo>
                  <a:close/>
                </a:path>
              </a:pathLst>
            </a:custGeom>
            <a:solidFill>
              <a:srgbClr val="FFA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9"/>
            <p:cNvSpPr/>
            <p:nvPr/>
          </p:nvSpPr>
          <p:spPr>
            <a:xfrm flipH="1">
              <a:off x="2283327" y="2232075"/>
              <a:ext cx="202064" cy="269484"/>
            </a:xfrm>
            <a:custGeom>
              <a:avLst/>
              <a:gdLst/>
              <a:ahLst/>
              <a:cxnLst/>
              <a:rect l="l" t="t" r="r" b="b"/>
              <a:pathLst>
                <a:path w="12291" h="16392" extrusionOk="0">
                  <a:moveTo>
                    <a:pt x="8030" y="0"/>
                  </a:moveTo>
                  <a:cubicBezTo>
                    <a:pt x="7984" y="0"/>
                    <a:pt x="7938" y="5"/>
                    <a:pt x="7891" y="14"/>
                  </a:cubicBezTo>
                  <a:lnTo>
                    <a:pt x="692" y="1578"/>
                  </a:lnTo>
                  <a:cubicBezTo>
                    <a:pt x="255" y="1687"/>
                    <a:pt x="1" y="2159"/>
                    <a:pt x="182" y="2596"/>
                  </a:cubicBezTo>
                  <a:lnTo>
                    <a:pt x="6146" y="15977"/>
                  </a:lnTo>
                  <a:cubicBezTo>
                    <a:pt x="6284" y="16226"/>
                    <a:pt x="6549" y="16391"/>
                    <a:pt x="6813" y="16391"/>
                  </a:cubicBezTo>
                  <a:cubicBezTo>
                    <a:pt x="6895" y="16391"/>
                    <a:pt x="6977" y="16375"/>
                    <a:pt x="7055" y="16340"/>
                  </a:cubicBezTo>
                  <a:lnTo>
                    <a:pt x="11745" y="14668"/>
                  </a:lnTo>
                  <a:cubicBezTo>
                    <a:pt x="12073" y="14559"/>
                    <a:pt x="12291" y="14159"/>
                    <a:pt x="12182" y="13795"/>
                  </a:cubicBezTo>
                  <a:lnTo>
                    <a:pt x="8727" y="560"/>
                  </a:lnTo>
                  <a:cubicBezTo>
                    <a:pt x="8632" y="211"/>
                    <a:pt x="8344" y="0"/>
                    <a:pt x="80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9"/>
            <p:cNvSpPr/>
            <p:nvPr/>
          </p:nvSpPr>
          <p:spPr>
            <a:xfrm flipH="1">
              <a:off x="2291695" y="2239835"/>
              <a:ext cx="181136" cy="241750"/>
            </a:xfrm>
            <a:custGeom>
              <a:avLst/>
              <a:gdLst/>
              <a:ahLst/>
              <a:cxnLst/>
              <a:rect l="l" t="t" r="r" b="b"/>
              <a:pathLst>
                <a:path w="11018" h="14705" extrusionOk="0">
                  <a:moveTo>
                    <a:pt x="7194" y="1"/>
                  </a:moveTo>
                  <a:cubicBezTo>
                    <a:pt x="7148" y="1"/>
                    <a:pt x="7102" y="5"/>
                    <a:pt x="7054" y="15"/>
                  </a:cubicBezTo>
                  <a:lnTo>
                    <a:pt x="5963" y="269"/>
                  </a:lnTo>
                  <a:cubicBezTo>
                    <a:pt x="5927" y="778"/>
                    <a:pt x="5673" y="888"/>
                    <a:pt x="5673" y="888"/>
                  </a:cubicBezTo>
                  <a:cubicBezTo>
                    <a:pt x="5673" y="888"/>
                    <a:pt x="3927" y="1433"/>
                    <a:pt x="3273" y="1469"/>
                  </a:cubicBezTo>
                  <a:cubicBezTo>
                    <a:pt x="2655" y="1469"/>
                    <a:pt x="2436" y="1033"/>
                    <a:pt x="2436" y="1033"/>
                  </a:cubicBezTo>
                  <a:lnTo>
                    <a:pt x="655" y="1433"/>
                  </a:lnTo>
                  <a:cubicBezTo>
                    <a:pt x="218" y="1506"/>
                    <a:pt x="0" y="1942"/>
                    <a:pt x="182" y="2342"/>
                  </a:cubicBezTo>
                  <a:lnTo>
                    <a:pt x="5527" y="14305"/>
                  </a:lnTo>
                  <a:cubicBezTo>
                    <a:pt x="5640" y="14560"/>
                    <a:pt x="5886" y="14704"/>
                    <a:pt x="6144" y="14704"/>
                  </a:cubicBezTo>
                  <a:cubicBezTo>
                    <a:pt x="6217" y="14704"/>
                    <a:pt x="6291" y="14693"/>
                    <a:pt x="6363" y="14668"/>
                  </a:cubicBezTo>
                  <a:lnTo>
                    <a:pt x="10509" y="13141"/>
                  </a:lnTo>
                  <a:cubicBezTo>
                    <a:pt x="10836" y="13032"/>
                    <a:pt x="11018" y="12705"/>
                    <a:pt x="10945" y="12378"/>
                  </a:cubicBezTo>
                  <a:lnTo>
                    <a:pt x="7854" y="488"/>
                  </a:lnTo>
                  <a:cubicBezTo>
                    <a:pt x="7759" y="203"/>
                    <a:pt x="7499" y="1"/>
                    <a:pt x="71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9"/>
            <p:cNvSpPr/>
            <p:nvPr/>
          </p:nvSpPr>
          <p:spPr>
            <a:xfrm flipH="1">
              <a:off x="2321583" y="2279899"/>
              <a:ext cx="121360" cy="131454"/>
            </a:xfrm>
            <a:custGeom>
              <a:avLst/>
              <a:gdLst/>
              <a:ahLst/>
              <a:cxnLst/>
              <a:rect l="l" t="t" r="r" b="b"/>
              <a:pathLst>
                <a:path w="7382" h="7996" extrusionOk="0">
                  <a:moveTo>
                    <a:pt x="5305" y="0"/>
                  </a:moveTo>
                  <a:cubicBezTo>
                    <a:pt x="5258" y="0"/>
                    <a:pt x="5211" y="5"/>
                    <a:pt x="5164" y="14"/>
                  </a:cubicBezTo>
                  <a:lnTo>
                    <a:pt x="655" y="923"/>
                  </a:lnTo>
                  <a:cubicBezTo>
                    <a:pt x="255" y="1032"/>
                    <a:pt x="0" y="1468"/>
                    <a:pt x="146" y="1868"/>
                  </a:cubicBezTo>
                  <a:lnTo>
                    <a:pt x="2509" y="7541"/>
                  </a:lnTo>
                  <a:cubicBezTo>
                    <a:pt x="2630" y="7844"/>
                    <a:pt x="2903" y="7995"/>
                    <a:pt x="3180" y="7995"/>
                  </a:cubicBezTo>
                  <a:cubicBezTo>
                    <a:pt x="3235" y="7995"/>
                    <a:pt x="3291" y="7989"/>
                    <a:pt x="3346" y="7977"/>
                  </a:cubicBezTo>
                  <a:lnTo>
                    <a:pt x="6836" y="6850"/>
                  </a:lnTo>
                  <a:cubicBezTo>
                    <a:pt x="7163" y="6741"/>
                    <a:pt x="7382" y="6377"/>
                    <a:pt x="7273" y="6014"/>
                  </a:cubicBezTo>
                  <a:lnTo>
                    <a:pt x="5964" y="487"/>
                  </a:lnTo>
                  <a:cubicBezTo>
                    <a:pt x="5900" y="202"/>
                    <a:pt x="5617" y="0"/>
                    <a:pt x="5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9"/>
            <p:cNvSpPr/>
            <p:nvPr/>
          </p:nvSpPr>
          <p:spPr>
            <a:xfrm flipH="1">
              <a:off x="2416031" y="2276381"/>
              <a:ext cx="11376" cy="9880"/>
            </a:xfrm>
            <a:custGeom>
              <a:avLst/>
              <a:gdLst/>
              <a:ahLst/>
              <a:cxnLst/>
              <a:rect l="l" t="t" r="r" b="b"/>
              <a:pathLst>
                <a:path w="692" h="601" extrusionOk="0">
                  <a:moveTo>
                    <a:pt x="360" y="1"/>
                  </a:moveTo>
                  <a:cubicBezTo>
                    <a:pt x="233" y="1"/>
                    <a:pt x="104" y="71"/>
                    <a:pt x="73" y="192"/>
                  </a:cubicBezTo>
                  <a:cubicBezTo>
                    <a:pt x="1" y="373"/>
                    <a:pt x="110" y="519"/>
                    <a:pt x="255" y="592"/>
                  </a:cubicBezTo>
                  <a:cubicBezTo>
                    <a:pt x="280" y="598"/>
                    <a:pt x="306" y="601"/>
                    <a:pt x="332" y="601"/>
                  </a:cubicBezTo>
                  <a:cubicBezTo>
                    <a:pt x="459" y="601"/>
                    <a:pt x="589" y="530"/>
                    <a:pt x="619" y="410"/>
                  </a:cubicBezTo>
                  <a:cubicBezTo>
                    <a:pt x="692" y="264"/>
                    <a:pt x="582" y="83"/>
                    <a:pt x="437" y="10"/>
                  </a:cubicBezTo>
                  <a:cubicBezTo>
                    <a:pt x="412" y="4"/>
                    <a:pt x="386" y="1"/>
                    <a:pt x="3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9"/>
            <p:cNvSpPr/>
            <p:nvPr/>
          </p:nvSpPr>
          <p:spPr>
            <a:xfrm flipH="1">
              <a:off x="2399295" y="2272205"/>
              <a:ext cx="10768" cy="9880"/>
            </a:xfrm>
            <a:custGeom>
              <a:avLst/>
              <a:gdLst/>
              <a:ahLst/>
              <a:cxnLst/>
              <a:rect l="l" t="t" r="r" b="b"/>
              <a:pathLst>
                <a:path w="655" h="601" extrusionOk="0">
                  <a:moveTo>
                    <a:pt x="359" y="0"/>
                  </a:moveTo>
                  <a:cubicBezTo>
                    <a:pt x="233" y="0"/>
                    <a:pt x="103" y="71"/>
                    <a:pt x="73" y="191"/>
                  </a:cubicBezTo>
                  <a:cubicBezTo>
                    <a:pt x="0" y="373"/>
                    <a:pt x="73" y="518"/>
                    <a:pt x="255" y="591"/>
                  </a:cubicBezTo>
                  <a:cubicBezTo>
                    <a:pt x="280" y="597"/>
                    <a:pt x="306" y="600"/>
                    <a:pt x="332" y="600"/>
                  </a:cubicBezTo>
                  <a:cubicBezTo>
                    <a:pt x="458" y="600"/>
                    <a:pt x="588" y="530"/>
                    <a:pt x="618" y="409"/>
                  </a:cubicBezTo>
                  <a:cubicBezTo>
                    <a:pt x="655" y="264"/>
                    <a:pt x="582" y="82"/>
                    <a:pt x="436" y="9"/>
                  </a:cubicBezTo>
                  <a:cubicBezTo>
                    <a:pt x="412" y="3"/>
                    <a:pt x="386" y="0"/>
                    <a:pt x="3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9"/>
            <p:cNvSpPr/>
            <p:nvPr/>
          </p:nvSpPr>
          <p:spPr>
            <a:xfrm flipH="1">
              <a:off x="2380767" y="2268605"/>
              <a:ext cx="10768" cy="9601"/>
            </a:xfrm>
            <a:custGeom>
              <a:avLst/>
              <a:gdLst/>
              <a:ahLst/>
              <a:cxnLst/>
              <a:rect l="l" t="t" r="r" b="b"/>
              <a:pathLst>
                <a:path w="655" h="584" extrusionOk="0">
                  <a:moveTo>
                    <a:pt x="323" y="1"/>
                  </a:moveTo>
                  <a:cubicBezTo>
                    <a:pt x="197" y="1"/>
                    <a:pt x="67" y="71"/>
                    <a:pt x="37" y="192"/>
                  </a:cubicBezTo>
                  <a:cubicBezTo>
                    <a:pt x="0" y="337"/>
                    <a:pt x="73" y="519"/>
                    <a:pt x="219" y="556"/>
                  </a:cubicBezTo>
                  <a:cubicBezTo>
                    <a:pt x="256" y="574"/>
                    <a:pt x="296" y="583"/>
                    <a:pt x="335" y="583"/>
                  </a:cubicBezTo>
                  <a:cubicBezTo>
                    <a:pt x="448" y="583"/>
                    <a:pt x="555" y="509"/>
                    <a:pt x="582" y="374"/>
                  </a:cubicBezTo>
                  <a:cubicBezTo>
                    <a:pt x="655" y="228"/>
                    <a:pt x="546" y="83"/>
                    <a:pt x="400" y="10"/>
                  </a:cubicBezTo>
                  <a:cubicBezTo>
                    <a:pt x="375" y="4"/>
                    <a:pt x="349" y="1"/>
                    <a:pt x="3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9"/>
            <p:cNvSpPr/>
            <p:nvPr/>
          </p:nvSpPr>
          <p:spPr>
            <a:xfrm flipH="1">
              <a:off x="2365215" y="2265908"/>
              <a:ext cx="10785" cy="9601"/>
            </a:xfrm>
            <a:custGeom>
              <a:avLst/>
              <a:gdLst/>
              <a:ahLst/>
              <a:cxnLst/>
              <a:rect l="l" t="t" r="r" b="b"/>
              <a:pathLst>
                <a:path w="656" h="584" extrusionOk="0">
                  <a:moveTo>
                    <a:pt x="316" y="0"/>
                  </a:moveTo>
                  <a:cubicBezTo>
                    <a:pt x="205" y="0"/>
                    <a:pt x="100" y="68"/>
                    <a:pt x="73" y="174"/>
                  </a:cubicBezTo>
                  <a:cubicBezTo>
                    <a:pt x="1" y="356"/>
                    <a:pt x="73" y="501"/>
                    <a:pt x="255" y="574"/>
                  </a:cubicBezTo>
                  <a:cubicBezTo>
                    <a:pt x="280" y="580"/>
                    <a:pt x="305" y="583"/>
                    <a:pt x="330" y="583"/>
                  </a:cubicBezTo>
                  <a:cubicBezTo>
                    <a:pt x="448" y="583"/>
                    <a:pt x="559" y="513"/>
                    <a:pt x="619" y="392"/>
                  </a:cubicBezTo>
                  <a:cubicBezTo>
                    <a:pt x="655" y="247"/>
                    <a:pt x="583" y="65"/>
                    <a:pt x="437" y="29"/>
                  </a:cubicBezTo>
                  <a:cubicBezTo>
                    <a:pt x="398" y="9"/>
                    <a:pt x="357" y="0"/>
                    <a:pt x="3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9"/>
            <p:cNvSpPr/>
            <p:nvPr/>
          </p:nvSpPr>
          <p:spPr>
            <a:xfrm flipH="1">
              <a:off x="2334735" y="2315738"/>
              <a:ext cx="75871" cy="64823"/>
            </a:xfrm>
            <a:custGeom>
              <a:avLst/>
              <a:gdLst/>
              <a:ahLst/>
              <a:cxnLst/>
              <a:rect l="l" t="t" r="r" b="b"/>
              <a:pathLst>
                <a:path w="4615" h="3943" extrusionOk="0">
                  <a:moveTo>
                    <a:pt x="2469" y="1216"/>
                  </a:moveTo>
                  <a:cubicBezTo>
                    <a:pt x="2469" y="1325"/>
                    <a:pt x="2542" y="1470"/>
                    <a:pt x="2578" y="1579"/>
                  </a:cubicBezTo>
                  <a:cubicBezTo>
                    <a:pt x="2569" y="1576"/>
                    <a:pt x="2559" y="1574"/>
                    <a:pt x="2549" y="1574"/>
                  </a:cubicBezTo>
                  <a:cubicBezTo>
                    <a:pt x="2450" y="1574"/>
                    <a:pt x="2357" y="1725"/>
                    <a:pt x="2324" y="1725"/>
                  </a:cubicBezTo>
                  <a:cubicBezTo>
                    <a:pt x="2360" y="1725"/>
                    <a:pt x="2469" y="1434"/>
                    <a:pt x="2469" y="1216"/>
                  </a:cubicBezTo>
                  <a:close/>
                  <a:moveTo>
                    <a:pt x="3233" y="2016"/>
                  </a:moveTo>
                  <a:cubicBezTo>
                    <a:pt x="3233" y="2052"/>
                    <a:pt x="3197" y="2052"/>
                    <a:pt x="3197" y="2052"/>
                  </a:cubicBezTo>
                  <a:cubicBezTo>
                    <a:pt x="3197" y="2052"/>
                    <a:pt x="3233" y="2016"/>
                    <a:pt x="3233" y="2016"/>
                  </a:cubicBezTo>
                  <a:close/>
                  <a:moveTo>
                    <a:pt x="1633" y="1797"/>
                  </a:moveTo>
                  <a:lnTo>
                    <a:pt x="1633" y="1797"/>
                  </a:lnTo>
                  <a:cubicBezTo>
                    <a:pt x="1778" y="1870"/>
                    <a:pt x="1997" y="1907"/>
                    <a:pt x="1997" y="1907"/>
                  </a:cubicBezTo>
                  <a:cubicBezTo>
                    <a:pt x="1997" y="1907"/>
                    <a:pt x="1815" y="1907"/>
                    <a:pt x="1778" y="2016"/>
                  </a:cubicBezTo>
                  <a:cubicBezTo>
                    <a:pt x="1742" y="2052"/>
                    <a:pt x="1742" y="2125"/>
                    <a:pt x="1742" y="2125"/>
                  </a:cubicBezTo>
                  <a:cubicBezTo>
                    <a:pt x="1742" y="2125"/>
                    <a:pt x="1706" y="1943"/>
                    <a:pt x="1633" y="1797"/>
                  </a:cubicBezTo>
                  <a:close/>
                  <a:moveTo>
                    <a:pt x="1269" y="2343"/>
                  </a:moveTo>
                  <a:cubicBezTo>
                    <a:pt x="1269" y="2343"/>
                    <a:pt x="1233" y="2343"/>
                    <a:pt x="1197" y="2379"/>
                  </a:cubicBezTo>
                  <a:cubicBezTo>
                    <a:pt x="1197" y="2379"/>
                    <a:pt x="1197" y="2343"/>
                    <a:pt x="1197" y="2343"/>
                  </a:cubicBezTo>
                  <a:close/>
                  <a:moveTo>
                    <a:pt x="3124" y="2416"/>
                  </a:moveTo>
                  <a:lnTo>
                    <a:pt x="3069" y="2434"/>
                  </a:lnTo>
                  <a:lnTo>
                    <a:pt x="3069" y="2434"/>
                  </a:lnTo>
                  <a:cubicBezTo>
                    <a:pt x="3087" y="2425"/>
                    <a:pt x="3106" y="2416"/>
                    <a:pt x="3124" y="2416"/>
                  </a:cubicBezTo>
                  <a:close/>
                  <a:moveTo>
                    <a:pt x="2724" y="2488"/>
                  </a:moveTo>
                  <a:cubicBezTo>
                    <a:pt x="2724" y="2525"/>
                    <a:pt x="2724" y="2525"/>
                    <a:pt x="2724" y="2525"/>
                  </a:cubicBezTo>
                  <a:lnTo>
                    <a:pt x="2651" y="2561"/>
                  </a:lnTo>
                  <a:cubicBezTo>
                    <a:pt x="2688" y="2525"/>
                    <a:pt x="2688" y="2525"/>
                    <a:pt x="2724" y="2488"/>
                  </a:cubicBezTo>
                  <a:close/>
                  <a:moveTo>
                    <a:pt x="2215" y="2634"/>
                  </a:moveTo>
                  <a:cubicBezTo>
                    <a:pt x="2251" y="2670"/>
                    <a:pt x="2324" y="2670"/>
                    <a:pt x="2324" y="2670"/>
                  </a:cubicBezTo>
                  <a:lnTo>
                    <a:pt x="2251" y="2706"/>
                  </a:lnTo>
                  <a:cubicBezTo>
                    <a:pt x="2251" y="2670"/>
                    <a:pt x="2215" y="2670"/>
                    <a:pt x="2215" y="2634"/>
                  </a:cubicBezTo>
                  <a:close/>
                  <a:moveTo>
                    <a:pt x="2215" y="2670"/>
                  </a:moveTo>
                  <a:cubicBezTo>
                    <a:pt x="2215" y="2706"/>
                    <a:pt x="2215" y="2706"/>
                    <a:pt x="2215" y="2706"/>
                  </a:cubicBezTo>
                  <a:lnTo>
                    <a:pt x="2106" y="2743"/>
                  </a:lnTo>
                  <a:cubicBezTo>
                    <a:pt x="2142" y="2706"/>
                    <a:pt x="2178" y="2670"/>
                    <a:pt x="2215" y="2670"/>
                  </a:cubicBezTo>
                  <a:close/>
                  <a:moveTo>
                    <a:pt x="743" y="1"/>
                  </a:moveTo>
                  <a:cubicBezTo>
                    <a:pt x="718" y="1"/>
                    <a:pt x="666" y="26"/>
                    <a:pt x="615" y="52"/>
                  </a:cubicBezTo>
                  <a:cubicBezTo>
                    <a:pt x="590" y="60"/>
                    <a:pt x="573" y="63"/>
                    <a:pt x="560" y="63"/>
                  </a:cubicBezTo>
                  <a:cubicBezTo>
                    <a:pt x="536" y="63"/>
                    <a:pt x="526" y="55"/>
                    <a:pt x="509" y="55"/>
                  </a:cubicBezTo>
                  <a:cubicBezTo>
                    <a:pt x="494" y="55"/>
                    <a:pt x="473" y="62"/>
                    <a:pt x="433" y="88"/>
                  </a:cubicBezTo>
                  <a:cubicBezTo>
                    <a:pt x="324" y="125"/>
                    <a:pt x="324" y="198"/>
                    <a:pt x="360" y="198"/>
                  </a:cubicBezTo>
                  <a:cubicBezTo>
                    <a:pt x="251" y="234"/>
                    <a:pt x="179" y="270"/>
                    <a:pt x="106" y="343"/>
                  </a:cubicBezTo>
                  <a:cubicBezTo>
                    <a:pt x="0" y="475"/>
                    <a:pt x="124" y="568"/>
                    <a:pt x="270" y="568"/>
                  </a:cubicBezTo>
                  <a:cubicBezTo>
                    <a:pt x="325" y="568"/>
                    <a:pt x="383" y="555"/>
                    <a:pt x="433" y="525"/>
                  </a:cubicBezTo>
                  <a:cubicBezTo>
                    <a:pt x="433" y="488"/>
                    <a:pt x="469" y="488"/>
                    <a:pt x="506" y="488"/>
                  </a:cubicBezTo>
                  <a:cubicBezTo>
                    <a:pt x="506" y="561"/>
                    <a:pt x="579" y="597"/>
                    <a:pt x="651" y="597"/>
                  </a:cubicBezTo>
                  <a:cubicBezTo>
                    <a:pt x="651" y="670"/>
                    <a:pt x="651" y="707"/>
                    <a:pt x="651" y="779"/>
                  </a:cubicBezTo>
                  <a:cubicBezTo>
                    <a:pt x="627" y="708"/>
                    <a:pt x="557" y="636"/>
                    <a:pt x="491" y="636"/>
                  </a:cubicBezTo>
                  <a:cubicBezTo>
                    <a:pt x="456" y="636"/>
                    <a:pt x="422" y="656"/>
                    <a:pt x="397" y="707"/>
                  </a:cubicBezTo>
                  <a:cubicBezTo>
                    <a:pt x="354" y="814"/>
                    <a:pt x="438" y="845"/>
                    <a:pt x="529" y="845"/>
                  </a:cubicBezTo>
                  <a:cubicBezTo>
                    <a:pt x="592" y="845"/>
                    <a:pt x="658" y="831"/>
                    <a:pt x="688" y="816"/>
                  </a:cubicBezTo>
                  <a:cubicBezTo>
                    <a:pt x="688" y="888"/>
                    <a:pt x="724" y="961"/>
                    <a:pt x="760" y="1034"/>
                  </a:cubicBezTo>
                  <a:cubicBezTo>
                    <a:pt x="833" y="1179"/>
                    <a:pt x="979" y="1288"/>
                    <a:pt x="1088" y="1397"/>
                  </a:cubicBezTo>
                  <a:cubicBezTo>
                    <a:pt x="1124" y="1434"/>
                    <a:pt x="1160" y="1470"/>
                    <a:pt x="1197" y="1507"/>
                  </a:cubicBezTo>
                  <a:cubicBezTo>
                    <a:pt x="1124" y="1579"/>
                    <a:pt x="1233" y="1761"/>
                    <a:pt x="1233" y="1761"/>
                  </a:cubicBezTo>
                  <a:cubicBezTo>
                    <a:pt x="1233" y="1761"/>
                    <a:pt x="983" y="1371"/>
                    <a:pt x="798" y="1371"/>
                  </a:cubicBezTo>
                  <a:cubicBezTo>
                    <a:pt x="772" y="1371"/>
                    <a:pt x="747" y="1379"/>
                    <a:pt x="724" y="1397"/>
                  </a:cubicBezTo>
                  <a:cubicBezTo>
                    <a:pt x="542" y="1543"/>
                    <a:pt x="833" y="1725"/>
                    <a:pt x="833" y="1761"/>
                  </a:cubicBezTo>
                  <a:cubicBezTo>
                    <a:pt x="809" y="1737"/>
                    <a:pt x="553" y="1613"/>
                    <a:pt x="366" y="1613"/>
                  </a:cubicBezTo>
                  <a:cubicBezTo>
                    <a:pt x="276" y="1613"/>
                    <a:pt x="202" y="1642"/>
                    <a:pt x="179" y="1725"/>
                  </a:cubicBezTo>
                  <a:cubicBezTo>
                    <a:pt x="179" y="1725"/>
                    <a:pt x="179" y="1761"/>
                    <a:pt x="179" y="1761"/>
                  </a:cubicBezTo>
                  <a:cubicBezTo>
                    <a:pt x="148" y="2064"/>
                    <a:pt x="623" y="2089"/>
                    <a:pt x="803" y="2089"/>
                  </a:cubicBezTo>
                  <a:cubicBezTo>
                    <a:pt x="839" y="2089"/>
                    <a:pt x="863" y="2088"/>
                    <a:pt x="869" y="2088"/>
                  </a:cubicBezTo>
                  <a:lnTo>
                    <a:pt x="869" y="2088"/>
                  </a:lnTo>
                  <a:cubicBezTo>
                    <a:pt x="833" y="2088"/>
                    <a:pt x="615" y="2125"/>
                    <a:pt x="651" y="2270"/>
                  </a:cubicBezTo>
                  <a:cubicBezTo>
                    <a:pt x="469" y="2270"/>
                    <a:pt x="215" y="2306"/>
                    <a:pt x="142" y="2452"/>
                  </a:cubicBezTo>
                  <a:cubicBezTo>
                    <a:pt x="59" y="2701"/>
                    <a:pt x="204" y="2753"/>
                    <a:pt x="428" y="2753"/>
                  </a:cubicBezTo>
                  <a:cubicBezTo>
                    <a:pt x="586" y="2753"/>
                    <a:pt x="783" y="2727"/>
                    <a:pt x="967" y="2727"/>
                  </a:cubicBezTo>
                  <a:cubicBezTo>
                    <a:pt x="1092" y="2727"/>
                    <a:pt x="1210" y="2739"/>
                    <a:pt x="1306" y="2779"/>
                  </a:cubicBezTo>
                  <a:cubicBezTo>
                    <a:pt x="1379" y="2779"/>
                    <a:pt x="1415" y="2816"/>
                    <a:pt x="1451" y="2816"/>
                  </a:cubicBezTo>
                  <a:cubicBezTo>
                    <a:pt x="1451" y="2852"/>
                    <a:pt x="1451" y="2852"/>
                    <a:pt x="1488" y="2852"/>
                  </a:cubicBezTo>
                  <a:cubicBezTo>
                    <a:pt x="1488" y="2888"/>
                    <a:pt x="1560" y="2925"/>
                    <a:pt x="1633" y="2925"/>
                  </a:cubicBezTo>
                  <a:cubicBezTo>
                    <a:pt x="1597" y="2925"/>
                    <a:pt x="1560" y="2997"/>
                    <a:pt x="1560" y="3034"/>
                  </a:cubicBezTo>
                  <a:lnTo>
                    <a:pt x="1597" y="3070"/>
                  </a:lnTo>
                  <a:cubicBezTo>
                    <a:pt x="1597" y="3123"/>
                    <a:pt x="1636" y="3157"/>
                    <a:pt x="1685" y="3157"/>
                  </a:cubicBezTo>
                  <a:cubicBezTo>
                    <a:pt x="1703" y="3157"/>
                    <a:pt x="1723" y="3153"/>
                    <a:pt x="1742" y="3143"/>
                  </a:cubicBezTo>
                  <a:cubicBezTo>
                    <a:pt x="1778" y="3216"/>
                    <a:pt x="1851" y="3325"/>
                    <a:pt x="1924" y="3470"/>
                  </a:cubicBezTo>
                  <a:cubicBezTo>
                    <a:pt x="2069" y="3652"/>
                    <a:pt x="2215" y="3906"/>
                    <a:pt x="2360" y="3943"/>
                  </a:cubicBezTo>
                  <a:lnTo>
                    <a:pt x="3160" y="3688"/>
                  </a:lnTo>
                  <a:cubicBezTo>
                    <a:pt x="3233" y="3579"/>
                    <a:pt x="3233" y="3288"/>
                    <a:pt x="3233" y="3034"/>
                  </a:cubicBezTo>
                  <a:cubicBezTo>
                    <a:pt x="3197" y="2888"/>
                    <a:pt x="3197" y="2779"/>
                    <a:pt x="3197" y="2706"/>
                  </a:cubicBezTo>
                  <a:lnTo>
                    <a:pt x="3269" y="2670"/>
                  </a:lnTo>
                  <a:cubicBezTo>
                    <a:pt x="3306" y="2670"/>
                    <a:pt x="3342" y="2597"/>
                    <a:pt x="3342" y="2525"/>
                  </a:cubicBezTo>
                  <a:lnTo>
                    <a:pt x="3342" y="2488"/>
                  </a:lnTo>
                  <a:cubicBezTo>
                    <a:pt x="3306" y="2416"/>
                    <a:pt x="3269" y="2416"/>
                    <a:pt x="3197" y="2416"/>
                  </a:cubicBezTo>
                  <a:lnTo>
                    <a:pt x="3233" y="2379"/>
                  </a:lnTo>
                  <a:cubicBezTo>
                    <a:pt x="3233" y="2379"/>
                    <a:pt x="3500" y="2139"/>
                    <a:pt x="3805" y="2139"/>
                  </a:cubicBezTo>
                  <a:cubicBezTo>
                    <a:pt x="3856" y="2139"/>
                    <a:pt x="3908" y="2145"/>
                    <a:pt x="3960" y="2161"/>
                  </a:cubicBezTo>
                  <a:cubicBezTo>
                    <a:pt x="3985" y="2167"/>
                    <a:pt x="4008" y="2169"/>
                    <a:pt x="4030" y="2169"/>
                  </a:cubicBezTo>
                  <a:cubicBezTo>
                    <a:pt x="4285" y="2169"/>
                    <a:pt x="4260" y="1795"/>
                    <a:pt x="3924" y="1761"/>
                  </a:cubicBezTo>
                  <a:cubicBezTo>
                    <a:pt x="3881" y="1750"/>
                    <a:pt x="3842" y="1746"/>
                    <a:pt x="3804" y="1746"/>
                  </a:cubicBezTo>
                  <a:cubicBezTo>
                    <a:pt x="3711" y="1746"/>
                    <a:pt x="3627" y="1772"/>
                    <a:pt x="3524" y="1797"/>
                  </a:cubicBezTo>
                  <a:cubicBezTo>
                    <a:pt x="3560" y="1761"/>
                    <a:pt x="3597" y="1688"/>
                    <a:pt x="3597" y="1652"/>
                  </a:cubicBezTo>
                  <a:cubicBezTo>
                    <a:pt x="3597" y="1616"/>
                    <a:pt x="3597" y="1616"/>
                    <a:pt x="3560" y="1616"/>
                  </a:cubicBezTo>
                  <a:cubicBezTo>
                    <a:pt x="3597" y="1579"/>
                    <a:pt x="3597" y="1579"/>
                    <a:pt x="3597" y="1579"/>
                  </a:cubicBezTo>
                  <a:cubicBezTo>
                    <a:pt x="3633" y="1543"/>
                    <a:pt x="3633" y="1543"/>
                    <a:pt x="3669" y="1507"/>
                  </a:cubicBezTo>
                  <a:cubicBezTo>
                    <a:pt x="3706" y="1470"/>
                    <a:pt x="3742" y="1434"/>
                    <a:pt x="3778" y="1397"/>
                  </a:cubicBezTo>
                  <a:cubicBezTo>
                    <a:pt x="3851" y="1325"/>
                    <a:pt x="3924" y="1252"/>
                    <a:pt x="4033" y="1216"/>
                  </a:cubicBezTo>
                  <a:cubicBezTo>
                    <a:pt x="4106" y="1143"/>
                    <a:pt x="4215" y="1107"/>
                    <a:pt x="4324" y="1107"/>
                  </a:cubicBezTo>
                  <a:cubicBezTo>
                    <a:pt x="4433" y="1070"/>
                    <a:pt x="4506" y="1070"/>
                    <a:pt x="4615" y="1034"/>
                  </a:cubicBezTo>
                  <a:cubicBezTo>
                    <a:pt x="4590" y="1022"/>
                    <a:pt x="4566" y="1018"/>
                    <a:pt x="4541" y="1018"/>
                  </a:cubicBezTo>
                  <a:cubicBezTo>
                    <a:pt x="4489" y="1018"/>
                    <a:pt x="4433" y="1034"/>
                    <a:pt x="4360" y="1034"/>
                  </a:cubicBezTo>
                  <a:cubicBezTo>
                    <a:pt x="4287" y="1070"/>
                    <a:pt x="4215" y="1070"/>
                    <a:pt x="4142" y="1107"/>
                  </a:cubicBezTo>
                  <a:cubicBezTo>
                    <a:pt x="3997" y="1179"/>
                    <a:pt x="3851" y="1288"/>
                    <a:pt x="3742" y="1397"/>
                  </a:cubicBezTo>
                  <a:cubicBezTo>
                    <a:pt x="3706" y="1434"/>
                    <a:pt x="3669" y="1470"/>
                    <a:pt x="3633" y="1507"/>
                  </a:cubicBezTo>
                  <a:cubicBezTo>
                    <a:pt x="3633" y="1507"/>
                    <a:pt x="3597" y="1543"/>
                    <a:pt x="3597" y="1543"/>
                  </a:cubicBezTo>
                  <a:cubicBezTo>
                    <a:pt x="3560" y="1579"/>
                    <a:pt x="3560" y="1579"/>
                    <a:pt x="3560" y="1579"/>
                  </a:cubicBezTo>
                  <a:cubicBezTo>
                    <a:pt x="3536" y="1543"/>
                    <a:pt x="3487" y="1531"/>
                    <a:pt x="3434" y="1531"/>
                  </a:cubicBezTo>
                  <a:cubicBezTo>
                    <a:pt x="3326" y="1531"/>
                    <a:pt x="3197" y="1579"/>
                    <a:pt x="3197" y="1579"/>
                  </a:cubicBezTo>
                  <a:cubicBezTo>
                    <a:pt x="3197" y="1579"/>
                    <a:pt x="3669" y="1325"/>
                    <a:pt x="3633" y="1107"/>
                  </a:cubicBezTo>
                  <a:cubicBezTo>
                    <a:pt x="3621" y="1046"/>
                    <a:pt x="3584" y="1026"/>
                    <a:pt x="3541" y="1026"/>
                  </a:cubicBezTo>
                  <a:cubicBezTo>
                    <a:pt x="3455" y="1026"/>
                    <a:pt x="3342" y="1107"/>
                    <a:pt x="3342" y="1107"/>
                  </a:cubicBezTo>
                  <a:cubicBezTo>
                    <a:pt x="3378" y="1070"/>
                    <a:pt x="3887" y="597"/>
                    <a:pt x="3597" y="379"/>
                  </a:cubicBezTo>
                  <a:cubicBezTo>
                    <a:pt x="3597" y="343"/>
                    <a:pt x="3597" y="343"/>
                    <a:pt x="3560" y="343"/>
                  </a:cubicBezTo>
                  <a:cubicBezTo>
                    <a:pt x="3532" y="327"/>
                    <a:pt x="3504" y="320"/>
                    <a:pt x="3477" y="320"/>
                  </a:cubicBezTo>
                  <a:cubicBezTo>
                    <a:pt x="3273" y="320"/>
                    <a:pt x="3108" y="731"/>
                    <a:pt x="3089" y="806"/>
                  </a:cubicBezTo>
                  <a:lnTo>
                    <a:pt x="3089" y="806"/>
                  </a:lnTo>
                  <a:cubicBezTo>
                    <a:pt x="3098" y="751"/>
                    <a:pt x="3131" y="486"/>
                    <a:pt x="2940" y="486"/>
                  </a:cubicBezTo>
                  <a:cubicBezTo>
                    <a:pt x="2929" y="486"/>
                    <a:pt x="2918" y="487"/>
                    <a:pt x="2906" y="488"/>
                  </a:cubicBezTo>
                  <a:cubicBezTo>
                    <a:pt x="2688" y="525"/>
                    <a:pt x="2797" y="1143"/>
                    <a:pt x="2797" y="1143"/>
                  </a:cubicBezTo>
                  <a:cubicBezTo>
                    <a:pt x="2797" y="1143"/>
                    <a:pt x="2754" y="928"/>
                    <a:pt x="2634" y="928"/>
                  </a:cubicBezTo>
                  <a:cubicBezTo>
                    <a:pt x="2599" y="928"/>
                    <a:pt x="2556" y="947"/>
                    <a:pt x="2506" y="997"/>
                  </a:cubicBezTo>
                  <a:cubicBezTo>
                    <a:pt x="2480" y="1023"/>
                    <a:pt x="2454" y="1068"/>
                    <a:pt x="2454" y="1131"/>
                  </a:cubicBezTo>
                  <a:lnTo>
                    <a:pt x="2454" y="1131"/>
                  </a:lnTo>
                  <a:cubicBezTo>
                    <a:pt x="2440" y="1091"/>
                    <a:pt x="2418" y="1056"/>
                    <a:pt x="2397" y="1034"/>
                  </a:cubicBezTo>
                  <a:cubicBezTo>
                    <a:pt x="2365" y="994"/>
                    <a:pt x="2335" y="979"/>
                    <a:pt x="2308" y="979"/>
                  </a:cubicBezTo>
                  <a:cubicBezTo>
                    <a:pt x="2209" y="979"/>
                    <a:pt x="2142" y="1179"/>
                    <a:pt x="2142" y="1179"/>
                  </a:cubicBezTo>
                  <a:cubicBezTo>
                    <a:pt x="2142" y="1179"/>
                    <a:pt x="2142" y="561"/>
                    <a:pt x="1997" y="452"/>
                  </a:cubicBezTo>
                  <a:cubicBezTo>
                    <a:pt x="1976" y="440"/>
                    <a:pt x="1959" y="435"/>
                    <a:pt x="1943" y="435"/>
                  </a:cubicBezTo>
                  <a:cubicBezTo>
                    <a:pt x="1815" y="435"/>
                    <a:pt x="1815" y="779"/>
                    <a:pt x="1815" y="779"/>
                  </a:cubicBezTo>
                  <a:cubicBezTo>
                    <a:pt x="1815" y="779"/>
                    <a:pt x="1611" y="284"/>
                    <a:pt x="1386" y="284"/>
                  </a:cubicBezTo>
                  <a:cubicBezTo>
                    <a:pt x="1359" y="284"/>
                    <a:pt x="1333" y="291"/>
                    <a:pt x="1306" y="307"/>
                  </a:cubicBezTo>
                  <a:cubicBezTo>
                    <a:pt x="1306" y="343"/>
                    <a:pt x="1269" y="343"/>
                    <a:pt x="1269" y="379"/>
                  </a:cubicBezTo>
                  <a:cubicBezTo>
                    <a:pt x="1160" y="561"/>
                    <a:pt x="1560" y="997"/>
                    <a:pt x="1597" y="1034"/>
                  </a:cubicBezTo>
                  <a:cubicBezTo>
                    <a:pt x="1570" y="1007"/>
                    <a:pt x="1445" y="921"/>
                    <a:pt x="1351" y="921"/>
                  </a:cubicBezTo>
                  <a:cubicBezTo>
                    <a:pt x="1318" y="921"/>
                    <a:pt x="1289" y="932"/>
                    <a:pt x="1269" y="961"/>
                  </a:cubicBezTo>
                  <a:cubicBezTo>
                    <a:pt x="1233" y="961"/>
                    <a:pt x="1233" y="925"/>
                    <a:pt x="1160" y="925"/>
                  </a:cubicBezTo>
                  <a:cubicBezTo>
                    <a:pt x="906" y="925"/>
                    <a:pt x="1088" y="1361"/>
                    <a:pt x="1088" y="1361"/>
                  </a:cubicBezTo>
                  <a:cubicBezTo>
                    <a:pt x="1088" y="1361"/>
                    <a:pt x="1233" y="1216"/>
                    <a:pt x="1269" y="1107"/>
                  </a:cubicBezTo>
                  <a:cubicBezTo>
                    <a:pt x="1342" y="1252"/>
                    <a:pt x="1669" y="1397"/>
                    <a:pt x="1706" y="1434"/>
                  </a:cubicBezTo>
                  <a:cubicBezTo>
                    <a:pt x="1688" y="1434"/>
                    <a:pt x="1624" y="1416"/>
                    <a:pt x="1565" y="1416"/>
                  </a:cubicBezTo>
                  <a:cubicBezTo>
                    <a:pt x="1506" y="1416"/>
                    <a:pt x="1451" y="1434"/>
                    <a:pt x="1451" y="1507"/>
                  </a:cubicBezTo>
                  <a:cubicBezTo>
                    <a:pt x="1415" y="1507"/>
                    <a:pt x="1379" y="1470"/>
                    <a:pt x="1342" y="1470"/>
                  </a:cubicBezTo>
                  <a:cubicBezTo>
                    <a:pt x="1306" y="1470"/>
                    <a:pt x="1269" y="1470"/>
                    <a:pt x="1233" y="1507"/>
                  </a:cubicBezTo>
                  <a:cubicBezTo>
                    <a:pt x="1233" y="1470"/>
                    <a:pt x="1233" y="1470"/>
                    <a:pt x="1233" y="1470"/>
                  </a:cubicBezTo>
                  <a:cubicBezTo>
                    <a:pt x="1160" y="1434"/>
                    <a:pt x="1124" y="1397"/>
                    <a:pt x="1088" y="1361"/>
                  </a:cubicBezTo>
                  <a:cubicBezTo>
                    <a:pt x="1015" y="1288"/>
                    <a:pt x="942" y="1252"/>
                    <a:pt x="869" y="1143"/>
                  </a:cubicBezTo>
                  <a:cubicBezTo>
                    <a:pt x="797" y="1070"/>
                    <a:pt x="760" y="961"/>
                    <a:pt x="724" y="888"/>
                  </a:cubicBezTo>
                  <a:cubicBezTo>
                    <a:pt x="688" y="779"/>
                    <a:pt x="688" y="707"/>
                    <a:pt x="651" y="597"/>
                  </a:cubicBezTo>
                  <a:lnTo>
                    <a:pt x="651" y="597"/>
                  </a:lnTo>
                  <a:cubicBezTo>
                    <a:pt x="676" y="610"/>
                    <a:pt x="700" y="614"/>
                    <a:pt x="723" y="614"/>
                  </a:cubicBezTo>
                  <a:cubicBezTo>
                    <a:pt x="768" y="614"/>
                    <a:pt x="809" y="597"/>
                    <a:pt x="833" y="597"/>
                  </a:cubicBezTo>
                  <a:cubicBezTo>
                    <a:pt x="942" y="597"/>
                    <a:pt x="1088" y="525"/>
                    <a:pt x="1051" y="452"/>
                  </a:cubicBezTo>
                  <a:cubicBezTo>
                    <a:pt x="1051" y="416"/>
                    <a:pt x="1015" y="379"/>
                    <a:pt x="979" y="343"/>
                  </a:cubicBezTo>
                  <a:cubicBezTo>
                    <a:pt x="1051" y="307"/>
                    <a:pt x="1160" y="307"/>
                    <a:pt x="1197" y="270"/>
                  </a:cubicBezTo>
                  <a:cubicBezTo>
                    <a:pt x="1269" y="198"/>
                    <a:pt x="1160" y="88"/>
                    <a:pt x="979" y="52"/>
                  </a:cubicBezTo>
                  <a:cubicBezTo>
                    <a:pt x="906" y="52"/>
                    <a:pt x="869" y="52"/>
                    <a:pt x="797" y="88"/>
                  </a:cubicBezTo>
                  <a:cubicBezTo>
                    <a:pt x="797" y="52"/>
                    <a:pt x="797" y="52"/>
                    <a:pt x="760" y="16"/>
                  </a:cubicBezTo>
                  <a:cubicBezTo>
                    <a:pt x="760" y="5"/>
                    <a:pt x="754" y="1"/>
                    <a:pt x="7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9"/>
            <p:cNvSpPr/>
            <p:nvPr/>
          </p:nvSpPr>
          <p:spPr>
            <a:xfrm flipH="1">
              <a:off x="2342215" y="2329104"/>
              <a:ext cx="6888" cy="7217"/>
            </a:xfrm>
            <a:custGeom>
              <a:avLst/>
              <a:gdLst/>
              <a:ahLst/>
              <a:cxnLst/>
              <a:rect l="l" t="t" r="r" b="b"/>
              <a:pathLst>
                <a:path w="419" h="439" extrusionOk="0">
                  <a:moveTo>
                    <a:pt x="241" y="1"/>
                  </a:moveTo>
                  <a:cubicBezTo>
                    <a:pt x="235" y="1"/>
                    <a:pt x="227" y="1"/>
                    <a:pt x="219" y="3"/>
                  </a:cubicBezTo>
                  <a:cubicBezTo>
                    <a:pt x="1" y="75"/>
                    <a:pt x="183" y="439"/>
                    <a:pt x="183" y="439"/>
                  </a:cubicBezTo>
                  <a:cubicBezTo>
                    <a:pt x="183" y="439"/>
                    <a:pt x="419" y="1"/>
                    <a:pt x="2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9"/>
            <p:cNvSpPr/>
            <p:nvPr/>
          </p:nvSpPr>
          <p:spPr>
            <a:xfrm flipH="1">
              <a:off x="2341015" y="2338113"/>
              <a:ext cx="7480" cy="4389"/>
            </a:xfrm>
            <a:custGeom>
              <a:avLst/>
              <a:gdLst/>
              <a:ahLst/>
              <a:cxnLst/>
              <a:rect l="l" t="t" r="r" b="b"/>
              <a:pathLst>
                <a:path w="455" h="267" extrusionOk="0">
                  <a:moveTo>
                    <a:pt x="232" y="0"/>
                  </a:moveTo>
                  <a:cubicBezTo>
                    <a:pt x="119" y="0"/>
                    <a:pt x="0" y="36"/>
                    <a:pt x="0" y="36"/>
                  </a:cubicBezTo>
                  <a:cubicBezTo>
                    <a:pt x="0" y="36"/>
                    <a:pt x="231" y="267"/>
                    <a:pt x="358" y="267"/>
                  </a:cubicBezTo>
                  <a:cubicBezTo>
                    <a:pt x="398" y="267"/>
                    <a:pt x="428" y="243"/>
                    <a:pt x="437" y="182"/>
                  </a:cubicBezTo>
                  <a:cubicBezTo>
                    <a:pt x="455" y="36"/>
                    <a:pt x="346" y="0"/>
                    <a:pt x="2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9"/>
            <p:cNvSpPr/>
            <p:nvPr/>
          </p:nvSpPr>
          <p:spPr>
            <a:xfrm flipH="1">
              <a:off x="2395711" y="2334726"/>
              <a:ext cx="6987" cy="2926"/>
            </a:xfrm>
            <a:custGeom>
              <a:avLst/>
              <a:gdLst/>
              <a:ahLst/>
              <a:cxnLst/>
              <a:rect l="l" t="t" r="r" b="b"/>
              <a:pathLst>
                <a:path w="425" h="178" extrusionOk="0">
                  <a:moveTo>
                    <a:pt x="96" y="0"/>
                  </a:moveTo>
                  <a:cubicBezTo>
                    <a:pt x="37" y="0"/>
                    <a:pt x="1" y="24"/>
                    <a:pt x="25" y="97"/>
                  </a:cubicBezTo>
                  <a:cubicBezTo>
                    <a:pt x="49" y="158"/>
                    <a:pt x="102" y="178"/>
                    <a:pt x="161" y="178"/>
                  </a:cubicBezTo>
                  <a:cubicBezTo>
                    <a:pt x="279" y="178"/>
                    <a:pt x="425" y="97"/>
                    <a:pt x="425" y="97"/>
                  </a:cubicBezTo>
                  <a:cubicBezTo>
                    <a:pt x="425" y="97"/>
                    <a:pt x="215" y="0"/>
                    <a:pt x="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9"/>
            <p:cNvSpPr/>
            <p:nvPr/>
          </p:nvSpPr>
          <p:spPr>
            <a:xfrm flipH="1">
              <a:off x="2331743" y="2302241"/>
              <a:ext cx="140496" cy="241520"/>
            </a:xfrm>
            <a:custGeom>
              <a:avLst/>
              <a:gdLst/>
              <a:ahLst/>
              <a:cxnLst/>
              <a:rect l="l" t="t" r="r" b="b"/>
              <a:pathLst>
                <a:path w="8546" h="14691" extrusionOk="0">
                  <a:moveTo>
                    <a:pt x="182" y="0"/>
                  </a:moveTo>
                  <a:lnTo>
                    <a:pt x="182" y="0"/>
                  </a:lnTo>
                  <a:cubicBezTo>
                    <a:pt x="146" y="291"/>
                    <a:pt x="1" y="4691"/>
                    <a:pt x="910" y="7382"/>
                  </a:cubicBezTo>
                  <a:cubicBezTo>
                    <a:pt x="1528" y="9273"/>
                    <a:pt x="3564" y="11963"/>
                    <a:pt x="4800" y="13490"/>
                  </a:cubicBezTo>
                  <a:cubicBezTo>
                    <a:pt x="5418" y="14218"/>
                    <a:pt x="5818" y="14690"/>
                    <a:pt x="5818" y="14690"/>
                  </a:cubicBezTo>
                  <a:lnTo>
                    <a:pt x="8509" y="11818"/>
                  </a:lnTo>
                  <a:lnTo>
                    <a:pt x="8545" y="11672"/>
                  </a:lnTo>
                  <a:cubicBezTo>
                    <a:pt x="8545" y="11672"/>
                    <a:pt x="8545" y="11636"/>
                    <a:pt x="8509" y="11563"/>
                  </a:cubicBezTo>
                  <a:cubicBezTo>
                    <a:pt x="8364" y="11127"/>
                    <a:pt x="7818" y="9636"/>
                    <a:pt x="6836" y="9018"/>
                  </a:cubicBezTo>
                  <a:cubicBezTo>
                    <a:pt x="5709" y="8291"/>
                    <a:pt x="5927" y="6473"/>
                    <a:pt x="5927" y="4800"/>
                  </a:cubicBezTo>
                  <a:cubicBezTo>
                    <a:pt x="5927" y="3660"/>
                    <a:pt x="5557" y="3103"/>
                    <a:pt x="5148" y="3103"/>
                  </a:cubicBezTo>
                  <a:cubicBezTo>
                    <a:pt x="4970" y="3103"/>
                    <a:pt x="4784" y="3209"/>
                    <a:pt x="4618" y="3418"/>
                  </a:cubicBezTo>
                  <a:cubicBezTo>
                    <a:pt x="4014" y="4237"/>
                    <a:pt x="3513" y="7423"/>
                    <a:pt x="3458" y="7423"/>
                  </a:cubicBezTo>
                  <a:cubicBezTo>
                    <a:pt x="3457" y="7423"/>
                    <a:pt x="3456" y="7421"/>
                    <a:pt x="3455" y="7418"/>
                  </a:cubicBezTo>
                  <a:cubicBezTo>
                    <a:pt x="3419" y="7309"/>
                    <a:pt x="328" y="364"/>
                    <a:pt x="182" y="0"/>
                  </a:cubicBezTo>
                  <a:close/>
                </a:path>
              </a:pathLst>
            </a:custGeom>
            <a:solidFill>
              <a:srgbClr val="FFA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9"/>
            <p:cNvSpPr/>
            <p:nvPr/>
          </p:nvSpPr>
          <p:spPr>
            <a:xfrm flipH="1">
              <a:off x="1769840" y="2320144"/>
              <a:ext cx="251072" cy="286385"/>
            </a:xfrm>
            <a:custGeom>
              <a:avLst/>
              <a:gdLst/>
              <a:ahLst/>
              <a:cxnLst/>
              <a:rect l="l" t="t" r="r" b="b"/>
              <a:pathLst>
                <a:path w="15272" h="17420" extrusionOk="0">
                  <a:moveTo>
                    <a:pt x="10772" y="0"/>
                  </a:moveTo>
                  <a:cubicBezTo>
                    <a:pt x="9809" y="0"/>
                    <a:pt x="5764" y="112"/>
                    <a:pt x="3564" y="1929"/>
                  </a:cubicBezTo>
                  <a:cubicBezTo>
                    <a:pt x="1055" y="4002"/>
                    <a:pt x="0" y="5384"/>
                    <a:pt x="1237" y="7384"/>
                  </a:cubicBezTo>
                  <a:lnTo>
                    <a:pt x="2291" y="8329"/>
                  </a:lnTo>
                  <a:lnTo>
                    <a:pt x="1673" y="9820"/>
                  </a:lnTo>
                  <a:cubicBezTo>
                    <a:pt x="1673" y="9820"/>
                    <a:pt x="4400" y="12329"/>
                    <a:pt x="6254" y="14874"/>
                  </a:cubicBezTo>
                  <a:lnTo>
                    <a:pt x="8109" y="17419"/>
                  </a:lnTo>
                  <a:lnTo>
                    <a:pt x="9236" y="15456"/>
                  </a:lnTo>
                  <a:cubicBezTo>
                    <a:pt x="9236" y="15456"/>
                    <a:pt x="12690" y="14547"/>
                    <a:pt x="14072" y="9820"/>
                  </a:cubicBezTo>
                  <a:cubicBezTo>
                    <a:pt x="15272" y="5675"/>
                    <a:pt x="14363" y="1239"/>
                    <a:pt x="10981" y="2"/>
                  </a:cubicBezTo>
                  <a:cubicBezTo>
                    <a:pt x="10981" y="2"/>
                    <a:pt x="10907" y="0"/>
                    <a:pt x="107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9"/>
            <p:cNvSpPr/>
            <p:nvPr/>
          </p:nvSpPr>
          <p:spPr>
            <a:xfrm flipH="1">
              <a:off x="1864288" y="2457056"/>
              <a:ext cx="129136" cy="152465"/>
            </a:xfrm>
            <a:custGeom>
              <a:avLst/>
              <a:gdLst/>
              <a:ahLst/>
              <a:cxnLst/>
              <a:rect l="l" t="t" r="r" b="b"/>
              <a:pathLst>
                <a:path w="7855" h="9274" extrusionOk="0">
                  <a:moveTo>
                    <a:pt x="619" y="1"/>
                  </a:moveTo>
                  <a:lnTo>
                    <a:pt x="1" y="1492"/>
                  </a:lnTo>
                  <a:cubicBezTo>
                    <a:pt x="1" y="1492"/>
                    <a:pt x="2728" y="4001"/>
                    <a:pt x="4582" y="6546"/>
                  </a:cubicBezTo>
                  <a:cubicBezTo>
                    <a:pt x="6437" y="9091"/>
                    <a:pt x="6473" y="9273"/>
                    <a:pt x="6473" y="9273"/>
                  </a:cubicBezTo>
                  <a:lnTo>
                    <a:pt x="7855" y="7237"/>
                  </a:lnTo>
                  <a:cubicBezTo>
                    <a:pt x="6910" y="4146"/>
                    <a:pt x="619" y="1"/>
                    <a:pt x="6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9"/>
            <p:cNvSpPr/>
            <p:nvPr/>
          </p:nvSpPr>
          <p:spPr>
            <a:xfrm flipH="1">
              <a:off x="1676576" y="3201295"/>
              <a:ext cx="181744" cy="56208"/>
            </a:xfrm>
            <a:custGeom>
              <a:avLst/>
              <a:gdLst/>
              <a:ahLst/>
              <a:cxnLst/>
              <a:rect l="l" t="t" r="r" b="b"/>
              <a:pathLst>
                <a:path w="11055" h="3419" extrusionOk="0">
                  <a:moveTo>
                    <a:pt x="1" y="1"/>
                  </a:moveTo>
                  <a:lnTo>
                    <a:pt x="1" y="873"/>
                  </a:lnTo>
                  <a:cubicBezTo>
                    <a:pt x="1" y="2255"/>
                    <a:pt x="1128" y="3419"/>
                    <a:pt x="2546" y="3419"/>
                  </a:cubicBezTo>
                  <a:lnTo>
                    <a:pt x="8509" y="3419"/>
                  </a:lnTo>
                  <a:cubicBezTo>
                    <a:pt x="9927" y="3419"/>
                    <a:pt x="11054" y="2255"/>
                    <a:pt x="11054" y="873"/>
                  </a:cubicBezTo>
                  <a:lnTo>
                    <a:pt x="110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9"/>
            <p:cNvSpPr/>
            <p:nvPr/>
          </p:nvSpPr>
          <p:spPr>
            <a:xfrm flipH="1">
              <a:off x="1353776" y="2426560"/>
              <a:ext cx="878159" cy="793345"/>
            </a:xfrm>
            <a:custGeom>
              <a:avLst/>
              <a:gdLst/>
              <a:ahLst/>
              <a:cxnLst/>
              <a:rect l="l" t="t" r="r" b="b"/>
              <a:pathLst>
                <a:path w="53416" h="48257" extrusionOk="0">
                  <a:moveTo>
                    <a:pt x="28183" y="1"/>
                  </a:moveTo>
                  <a:cubicBezTo>
                    <a:pt x="23357" y="1"/>
                    <a:pt x="22545" y="1201"/>
                    <a:pt x="22545" y="1201"/>
                  </a:cubicBezTo>
                  <a:cubicBezTo>
                    <a:pt x="22545" y="1201"/>
                    <a:pt x="21381" y="38035"/>
                    <a:pt x="20581" y="40908"/>
                  </a:cubicBezTo>
                  <a:cubicBezTo>
                    <a:pt x="19876" y="43527"/>
                    <a:pt x="9558" y="44937"/>
                    <a:pt x="5835" y="44937"/>
                  </a:cubicBezTo>
                  <a:cubicBezTo>
                    <a:pt x="5527" y="44937"/>
                    <a:pt x="5264" y="44927"/>
                    <a:pt x="5055" y="44908"/>
                  </a:cubicBezTo>
                  <a:cubicBezTo>
                    <a:pt x="4910" y="44890"/>
                    <a:pt x="4773" y="44880"/>
                    <a:pt x="4641" y="44880"/>
                  </a:cubicBezTo>
                  <a:cubicBezTo>
                    <a:pt x="4510" y="44880"/>
                    <a:pt x="4382" y="44890"/>
                    <a:pt x="4255" y="44908"/>
                  </a:cubicBezTo>
                  <a:cubicBezTo>
                    <a:pt x="1855" y="45126"/>
                    <a:pt x="1" y="47126"/>
                    <a:pt x="1" y="47126"/>
                  </a:cubicBezTo>
                  <a:cubicBezTo>
                    <a:pt x="1" y="47126"/>
                    <a:pt x="2437" y="47235"/>
                    <a:pt x="21890" y="48144"/>
                  </a:cubicBezTo>
                  <a:cubicBezTo>
                    <a:pt x="23520" y="48220"/>
                    <a:pt x="25064" y="48256"/>
                    <a:pt x="26526" y="48256"/>
                  </a:cubicBezTo>
                  <a:cubicBezTo>
                    <a:pt x="42477" y="48256"/>
                    <a:pt x="48678" y="43960"/>
                    <a:pt x="50943" y="40763"/>
                  </a:cubicBezTo>
                  <a:cubicBezTo>
                    <a:pt x="53415" y="37272"/>
                    <a:pt x="52470" y="1529"/>
                    <a:pt x="52470" y="1529"/>
                  </a:cubicBezTo>
                  <a:cubicBezTo>
                    <a:pt x="50906" y="729"/>
                    <a:pt x="33453" y="38"/>
                    <a:pt x="28399" y="2"/>
                  </a:cubicBezTo>
                  <a:cubicBezTo>
                    <a:pt x="28326" y="1"/>
                    <a:pt x="28254" y="1"/>
                    <a:pt x="28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9"/>
            <p:cNvSpPr/>
            <p:nvPr/>
          </p:nvSpPr>
          <p:spPr>
            <a:xfrm flipH="1">
              <a:off x="1369329" y="2426560"/>
              <a:ext cx="862607" cy="774751"/>
            </a:xfrm>
            <a:custGeom>
              <a:avLst/>
              <a:gdLst/>
              <a:ahLst/>
              <a:cxnLst/>
              <a:rect l="l" t="t" r="r" b="b"/>
              <a:pathLst>
                <a:path w="52470" h="47126" extrusionOk="0">
                  <a:moveTo>
                    <a:pt x="28183" y="1"/>
                  </a:moveTo>
                  <a:cubicBezTo>
                    <a:pt x="23357" y="1"/>
                    <a:pt x="22545" y="1201"/>
                    <a:pt x="22545" y="1201"/>
                  </a:cubicBezTo>
                  <a:cubicBezTo>
                    <a:pt x="22545" y="1201"/>
                    <a:pt x="21381" y="38035"/>
                    <a:pt x="20581" y="40908"/>
                  </a:cubicBezTo>
                  <a:cubicBezTo>
                    <a:pt x="19818" y="43744"/>
                    <a:pt x="8873" y="44471"/>
                    <a:pt x="4437" y="44617"/>
                  </a:cubicBezTo>
                  <a:cubicBezTo>
                    <a:pt x="4146" y="44617"/>
                    <a:pt x="1" y="47126"/>
                    <a:pt x="1" y="47126"/>
                  </a:cubicBezTo>
                  <a:cubicBezTo>
                    <a:pt x="1" y="47126"/>
                    <a:pt x="14218" y="46871"/>
                    <a:pt x="18763" y="45599"/>
                  </a:cubicBezTo>
                  <a:cubicBezTo>
                    <a:pt x="23599" y="44253"/>
                    <a:pt x="23817" y="41453"/>
                    <a:pt x="23817" y="41417"/>
                  </a:cubicBezTo>
                  <a:cubicBezTo>
                    <a:pt x="23854" y="41053"/>
                    <a:pt x="25163" y="4183"/>
                    <a:pt x="25999" y="2692"/>
                  </a:cubicBezTo>
                  <a:cubicBezTo>
                    <a:pt x="26612" y="1635"/>
                    <a:pt x="35460" y="1414"/>
                    <a:pt x="42760" y="1414"/>
                  </a:cubicBezTo>
                  <a:cubicBezTo>
                    <a:pt x="48016" y="1414"/>
                    <a:pt x="52470" y="1529"/>
                    <a:pt x="52470" y="1529"/>
                  </a:cubicBezTo>
                  <a:cubicBezTo>
                    <a:pt x="50906" y="729"/>
                    <a:pt x="33453" y="38"/>
                    <a:pt x="28399" y="2"/>
                  </a:cubicBezTo>
                  <a:cubicBezTo>
                    <a:pt x="28326" y="1"/>
                    <a:pt x="28254" y="1"/>
                    <a:pt x="28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9"/>
            <p:cNvSpPr/>
            <p:nvPr/>
          </p:nvSpPr>
          <p:spPr>
            <a:xfrm flipH="1">
              <a:off x="1747712" y="3257487"/>
              <a:ext cx="51424" cy="606768"/>
            </a:xfrm>
            <a:custGeom>
              <a:avLst/>
              <a:gdLst/>
              <a:ahLst/>
              <a:cxnLst/>
              <a:rect l="l" t="t" r="r" b="b"/>
              <a:pathLst>
                <a:path w="3128" h="36908" extrusionOk="0">
                  <a:moveTo>
                    <a:pt x="0" y="1"/>
                  </a:moveTo>
                  <a:lnTo>
                    <a:pt x="0" y="36907"/>
                  </a:lnTo>
                  <a:lnTo>
                    <a:pt x="3127" y="36907"/>
                  </a:lnTo>
                  <a:lnTo>
                    <a:pt x="31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9"/>
            <p:cNvSpPr/>
            <p:nvPr/>
          </p:nvSpPr>
          <p:spPr>
            <a:xfrm flipH="1">
              <a:off x="1491872" y="3800878"/>
              <a:ext cx="586431" cy="63376"/>
            </a:xfrm>
            <a:custGeom>
              <a:avLst/>
              <a:gdLst/>
              <a:ahLst/>
              <a:cxnLst/>
              <a:rect l="l" t="t" r="r" b="b"/>
              <a:pathLst>
                <a:path w="35671" h="3855" extrusionOk="0">
                  <a:moveTo>
                    <a:pt x="1455" y="0"/>
                  </a:moveTo>
                  <a:cubicBezTo>
                    <a:pt x="655" y="0"/>
                    <a:pt x="1" y="655"/>
                    <a:pt x="1" y="1455"/>
                  </a:cubicBezTo>
                  <a:lnTo>
                    <a:pt x="1" y="2436"/>
                  </a:lnTo>
                  <a:cubicBezTo>
                    <a:pt x="1" y="3236"/>
                    <a:pt x="655" y="3854"/>
                    <a:pt x="1455" y="3854"/>
                  </a:cubicBezTo>
                  <a:lnTo>
                    <a:pt x="34216" y="3854"/>
                  </a:lnTo>
                  <a:cubicBezTo>
                    <a:pt x="35016" y="3854"/>
                    <a:pt x="35671" y="3236"/>
                    <a:pt x="35671" y="2436"/>
                  </a:cubicBezTo>
                  <a:lnTo>
                    <a:pt x="35671" y="1455"/>
                  </a:lnTo>
                  <a:cubicBezTo>
                    <a:pt x="35671" y="655"/>
                    <a:pt x="35016" y="0"/>
                    <a:pt x="342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9"/>
            <p:cNvSpPr/>
            <p:nvPr/>
          </p:nvSpPr>
          <p:spPr>
            <a:xfrm flipH="1">
              <a:off x="1286225" y="2870128"/>
              <a:ext cx="645023" cy="53825"/>
            </a:xfrm>
            <a:custGeom>
              <a:avLst/>
              <a:gdLst/>
              <a:ahLst/>
              <a:cxnLst/>
              <a:rect l="l" t="t" r="r" b="b"/>
              <a:pathLst>
                <a:path w="39235" h="3274" extrusionOk="0">
                  <a:moveTo>
                    <a:pt x="0" y="1"/>
                  </a:moveTo>
                  <a:lnTo>
                    <a:pt x="0" y="3273"/>
                  </a:lnTo>
                  <a:lnTo>
                    <a:pt x="39234" y="3273"/>
                  </a:lnTo>
                  <a:lnTo>
                    <a:pt x="392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9"/>
            <p:cNvSpPr/>
            <p:nvPr/>
          </p:nvSpPr>
          <p:spPr>
            <a:xfrm flipH="1">
              <a:off x="1877440" y="2870128"/>
              <a:ext cx="349712" cy="126144"/>
            </a:xfrm>
            <a:custGeom>
              <a:avLst/>
              <a:gdLst/>
              <a:ahLst/>
              <a:cxnLst/>
              <a:rect l="l" t="t" r="r" b="b"/>
              <a:pathLst>
                <a:path w="21272" h="7673" extrusionOk="0">
                  <a:moveTo>
                    <a:pt x="6473" y="1"/>
                  </a:moveTo>
                  <a:cubicBezTo>
                    <a:pt x="1" y="1"/>
                    <a:pt x="110" y="7673"/>
                    <a:pt x="110" y="7673"/>
                  </a:cubicBezTo>
                  <a:cubicBezTo>
                    <a:pt x="110" y="4328"/>
                    <a:pt x="5164" y="3273"/>
                    <a:pt x="5164" y="3273"/>
                  </a:cubicBezTo>
                  <a:lnTo>
                    <a:pt x="21272" y="3273"/>
                  </a:lnTo>
                  <a:lnTo>
                    <a:pt x="212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9"/>
            <p:cNvSpPr/>
            <p:nvPr/>
          </p:nvSpPr>
          <p:spPr>
            <a:xfrm flipH="1">
              <a:off x="2080671" y="2918807"/>
              <a:ext cx="151264" cy="282505"/>
            </a:xfrm>
            <a:custGeom>
              <a:avLst/>
              <a:gdLst/>
              <a:ahLst/>
              <a:cxnLst/>
              <a:rect l="l" t="t" r="r" b="b"/>
              <a:pathLst>
                <a:path w="9201" h="17184" extrusionOk="0">
                  <a:moveTo>
                    <a:pt x="6505" y="1"/>
                  </a:moveTo>
                  <a:cubicBezTo>
                    <a:pt x="1330" y="1"/>
                    <a:pt x="510" y="4021"/>
                    <a:pt x="510" y="4021"/>
                  </a:cubicBezTo>
                  <a:lnTo>
                    <a:pt x="1" y="17184"/>
                  </a:lnTo>
                  <a:lnTo>
                    <a:pt x="4437" y="14675"/>
                  </a:lnTo>
                  <a:cubicBezTo>
                    <a:pt x="4437" y="14675"/>
                    <a:pt x="4400" y="11221"/>
                    <a:pt x="4582" y="6675"/>
                  </a:cubicBezTo>
                  <a:cubicBezTo>
                    <a:pt x="4837" y="894"/>
                    <a:pt x="9200" y="312"/>
                    <a:pt x="9200" y="312"/>
                  </a:cubicBezTo>
                  <a:cubicBezTo>
                    <a:pt x="8191" y="95"/>
                    <a:pt x="7297" y="1"/>
                    <a:pt x="6505" y="1"/>
                  </a:cubicBezTo>
                  <a:close/>
                </a:path>
              </a:pathLst>
            </a:custGeom>
            <a:solidFill>
              <a:srgbClr val="352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9"/>
            <p:cNvSpPr/>
            <p:nvPr/>
          </p:nvSpPr>
          <p:spPr>
            <a:xfrm flipH="1">
              <a:off x="1840368" y="1895154"/>
              <a:ext cx="118976" cy="123152"/>
            </a:xfrm>
            <a:custGeom>
              <a:avLst/>
              <a:gdLst/>
              <a:ahLst/>
              <a:cxnLst/>
              <a:rect l="l" t="t" r="r" b="b"/>
              <a:pathLst>
                <a:path w="7237" h="7491" extrusionOk="0">
                  <a:moveTo>
                    <a:pt x="5964" y="0"/>
                  </a:moveTo>
                  <a:cubicBezTo>
                    <a:pt x="5964" y="0"/>
                    <a:pt x="1055" y="291"/>
                    <a:pt x="510" y="3855"/>
                  </a:cubicBezTo>
                  <a:cubicBezTo>
                    <a:pt x="0" y="7382"/>
                    <a:pt x="4837" y="7491"/>
                    <a:pt x="4837" y="7491"/>
                  </a:cubicBezTo>
                  <a:lnTo>
                    <a:pt x="7236" y="1891"/>
                  </a:lnTo>
                  <a:lnTo>
                    <a:pt x="59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9"/>
            <p:cNvSpPr/>
            <p:nvPr/>
          </p:nvSpPr>
          <p:spPr>
            <a:xfrm flipH="1">
              <a:off x="1628160" y="1913057"/>
              <a:ext cx="281568" cy="315697"/>
            </a:xfrm>
            <a:custGeom>
              <a:avLst/>
              <a:gdLst/>
              <a:ahLst/>
              <a:cxnLst/>
              <a:rect l="l" t="t" r="r" b="b"/>
              <a:pathLst>
                <a:path w="17127" h="19203" extrusionOk="0">
                  <a:moveTo>
                    <a:pt x="7854" y="1"/>
                  </a:moveTo>
                  <a:cubicBezTo>
                    <a:pt x="7518" y="1"/>
                    <a:pt x="7178" y="25"/>
                    <a:pt x="6836" y="75"/>
                  </a:cubicBezTo>
                  <a:cubicBezTo>
                    <a:pt x="6800" y="111"/>
                    <a:pt x="6727" y="111"/>
                    <a:pt x="6655" y="111"/>
                  </a:cubicBezTo>
                  <a:cubicBezTo>
                    <a:pt x="6109" y="220"/>
                    <a:pt x="5673" y="402"/>
                    <a:pt x="5200" y="620"/>
                  </a:cubicBezTo>
                  <a:cubicBezTo>
                    <a:pt x="3891" y="1311"/>
                    <a:pt x="2909" y="2584"/>
                    <a:pt x="2291" y="4184"/>
                  </a:cubicBezTo>
                  <a:cubicBezTo>
                    <a:pt x="2037" y="4729"/>
                    <a:pt x="1855" y="5347"/>
                    <a:pt x="1709" y="6038"/>
                  </a:cubicBezTo>
                  <a:cubicBezTo>
                    <a:pt x="1273" y="7784"/>
                    <a:pt x="1128" y="9747"/>
                    <a:pt x="1200" y="11747"/>
                  </a:cubicBezTo>
                  <a:cubicBezTo>
                    <a:pt x="1200" y="11929"/>
                    <a:pt x="1200" y="12111"/>
                    <a:pt x="1237" y="12292"/>
                  </a:cubicBezTo>
                  <a:cubicBezTo>
                    <a:pt x="800" y="12547"/>
                    <a:pt x="0" y="13129"/>
                    <a:pt x="182" y="13783"/>
                  </a:cubicBezTo>
                  <a:cubicBezTo>
                    <a:pt x="359" y="14313"/>
                    <a:pt x="988" y="14414"/>
                    <a:pt x="1414" y="14414"/>
                  </a:cubicBezTo>
                  <a:cubicBezTo>
                    <a:pt x="1515" y="14414"/>
                    <a:pt x="1604" y="14408"/>
                    <a:pt x="1673" y="14401"/>
                  </a:cubicBezTo>
                  <a:cubicBezTo>
                    <a:pt x="2721" y="17481"/>
                    <a:pt x="5432" y="19202"/>
                    <a:pt x="8499" y="19202"/>
                  </a:cubicBezTo>
                  <a:cubicBezTo>
                    <a:pt x="8944" y="19202"/>
                    <a:pt x="9398" y="19166"/>
                    <a:pt x="9854" y="19092"/>
                  </a:cubicBezTo>
                  <a:cubicBezTo>
                    <a:pt x="14254" y="18401"/>
                    <a:pt x="17127" y="13601"/>
                    <a:pt x="16290" y="8329"/>
                  </a:cubicBezTo>
                  <a:cubicBezTo>
                    <a:pt x="15927" y="5965"/>
                    <a:pt x="14872" y="3929"/>
                    <a:pt x="13381" y="2438"/>
                  </a:cubicBezTo>
                  <a:cubicBezTo>
                    <a:pt x="13090" y="2111"/>
                    <a:pt x="12727" y="1820"/>
                    <a:pt x="12400" y="1566"/>
                  </a:cubicBezTo>
                  <a:cubicBezTo>
                    <a:pt x="11043" y="571"/>
                    <a:pt x="9487" y="1"/>
                    <a:pt x="7854" y="1"/>
                  </a:cubicBezTo>
                  <a:close/>
                </a:path>
              </a:pathLst>
            </a:custGeom>
            <a:solidFill>
              <a:srgbClr val="FFA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9"/>
            <p:cNvSpPr/>
            <p:nvPr/>
          </p:nvSpPr>
          <p:spPr>
            <a:xfrm flipH="1">
              <a:off x="1720224" y="1914882"/>
              <a:ext cx="161408" cy="165008"/>
            </a:xfrm>
            <a:custGeom>
              <a:avLst/>
              <a:gdLst/>
              <a:ahLst/>
              <a:cxnLst/>
              <a:rect l="l" t="t" r="r" b="b"/>
              <a:pathLst>
                <a:path w="9818" h="10037" extrusionOk="0">
                  <a:moveTo>
                    <a:pt x="4946" y="0"/>
                  </a:moveTo>
                  <a:cubicBezTo>
                    <a:pt x="4437" y="109"/>
                    <a:pt x="3964" y="291"/>
                    <a:pt x="3491" y="509"/>
                  </a:cubicBezTo>
                  <a:cubicBezTo>
                    <a:pt x="2182" y="1200"/>
                    <a:pt x="1200" y="2473"/>
                    <a:pt x="582" y="4073"/>
                  </a:cubicBezTo>
                  <a:cubicBezTo>
                    <a:pt x="328" y="4618"/>
                    <a:pt x="146" y="5236"/>
                    <a:pt x="0" y="5927"/>
                  </a:cubicBezTo>
                  <a:lnTo>
                    <a:pt x="764" y="4727"/>
                  </a:lnTo>
                  <a:cubicBezTo>
                    <a:pt x="764" y="4727"/>
                    <a:pt x="3557" y="6336"/>
                    <a:pt x="5926" y="6336"/>
                  </a:cubicBezTo>
                  <a:cubicBezTo>
                    <a:pt x="6149" y="6336"/>
                    <a:pt x="6369" y="6322"/>
                    <a:pt x="6582" y="6291"/>
                  </a:cubicBezTo>
                  <a:cubicBezTo>
                    <a:pt x="6582" y="6291"/>
                    <a:pt x="8145" y="9927"/>
                    <a:pt x="8218" y="10036"/>
                  </a:cubicBezTo>
                  <a:cubicBezTo>
                    <a:pt x="8182" y="9927"/>
                    <a:pt x="9818" y="3818"/>
                    <a:pt x="9345" y="3636"/>
                  </a:cubicBezTo>
                  <a:cubicBezTo>
                    <a:pt x="9091" y="3564"/>
                    <a:pt x="6945" y="1709"/>
                    <a:pt x="4946" y="0"/>
                  </a:cubicBezTo>
                  <a:close/>
                </a:path>
              </a:pathLst>
            </a:custGeom>
            <a:solidFill>
              <a:srgbClr val="F47A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9"/>
            <p:cNvSpPr/>
            <p:nvPr/>
          </p:nvSpPr>
          <p:spPr>
            <a:xfrm flipH="1">
              <a:off x="1463168" y="2224644"/>
              <a:ext cx="181744" cy="241191"/>
            </a:xfrm>
            <a:custGeom>
              <a:avLst/>
              <a:gdLst/>
              <a:ahLst/>
              <a:cxnLst/>
              <a:rect l="l" t="t" r="r" b="b"/>
              <a:pathLst>
                <a:path w="11055" h="14671" extrusionOk="0">
                  <a:moveTo>
                    <a:pt x="4033" y="0"/>
                  </a:moveTo>
                  <a:cubicBezTo>
                    <a:pt x="2728" y="0"/>
                    <a:pt x="1746" y="939"/>
                    <a:pt x="1746" y="939"/>
                  </a:cubicBezTo>
                  <a:cubicBezTo>
                    <a:pt x="1746" y="939"/>
                    <a:pt x="0" y="3266"/>
                    <a:pt x="619" y="6502"/>
                  </a:cubicBezTo>
                  <a:cubicBezTo>
                    <a:pt x="1054" y="8783"/>
                    <a:pt x="1887" y="10196"/>
                    <a:pt x="2710" y="10196"/>
                  </a:cubicBezTo>
                  <a:cubicBezTo>
                    <a:pt x="3055" y="10196"/>
                    <a:pt x="3398" y="9948"/>
                    <a:pt x="3709" y="9411"/>
                  </a:cubicBezTo>
                  <a:cubicBezTo>
                    <a:pt x="3849" y="9178"/>
                    <a:pt x="3941" y="9075"/>
                    <a:pt x="3999" y="9075"/>
                  </a:cubicBezTo>
                  <a:cubicBezTo>
                    <a:pt x="4392" y="9075"/>
                    <a:pt x="3240" y="13809"/>
                    <a:pt x="5236" y="14538"/>
                  </a:cubicBezTo>
                  <a:cubicBezTo>
                    <a:pt x="5481" y="14629"/>
                    <a:pt x="5720" y="14671"/>
                    <a:pt x="5952" y="14671"/>
                  </a:cubicBezTo>
                  <a:cubicBezTo>
                    <a:pt x="7856" y="14671"/>
                    <a:pt x="9238" y="11833"/>
                    <a:pt x="8654" y="9920"/>
                  </a:cubicBezTo>
                  <a:lnTo>
                    <a:pt x="8654" y="9920"/>
                  </a:lnTo>
                  <a:cubicBezTo>
                    <a:pt x="8655" y="9920"/>
                    <a:pt x="9204" y="10874"/>
                    <a:pt x="9743" y="10874"/>
                  </a:cubicBezTo>
                  <a:cubicBezTo>
                    <a:pt x="10012" y="10874"/>
                    <a:pt x="10279" y="10635"/>
                    <a:pt x="10472" y="9920"/>
                  </a:cubicBezTo>
                  <a:cubicBezTo>
                    <a:pt x="11054" y="7738"/>
                    <a:pt x="7055" y="1157"/>
                    <a:pt x="5236" y="284"/>
                  </a:cubicBezTo>
                  <a:cubicBezTo>
                    <a:pt x="4819" y="80"/>
                    <a:pt x="4412" y="0"/>
                    <a:pt x="40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9"/>
            <p:cNvSpPr/>
            <p:nvPr/>
          </p:nvSpPr>
          <p:spPr>
            <a:xfrm flipH="1">
              <a:off x="1515283" y="1848135"/>
              <a:ext cx="390269" cy="365050"/>
            </a:xfrm>
            <a:custGeom>
              <a:avLst/>
              <a:gdLst/>
              <a:ahLst/>
              <a:cxnLst/>
              <a:rect l="l" t="t" r="r" b="b"/>
              <a:pathLst>
                <a:path w="23739" h="22205" extrusionOk="0">
                  <a:moveTo>
                    <a:pt x="11482" y="1"/>
                  </a:moveTo>
                  <a:cubicBezTo>
                    <a:pt x="10510" y="1"/>
                    <a:pt x="9524" y="124"/>
                    <a:pt x="8546" y="388"/>
                  </a:cubicBezTo>
                  <a:cubicBezTo>
                    <a:pt x="8546" y="388"/>
                    <a:pt x="5055" y="1188"/>
                    <a:pt x="2692" y="2860"/>
                  </a:cubicBezTo>
                  <a:cubicBezTo>
                    <a:pt x="1637" y="3588"/>
                    <a:pt x="801" y="4460"/>
                    <a:pt x="619" y="5515"/>
                  </a:cubicBezTo>
                  <a:cubicBezTo>
                    <a:pt x="1" y="8969"/>
                    <a:pt x="8546" y="10169"/>
                    <a:pt x="8546" y="10169"/>
                  </a:cubicBezTo>
                  <a:lnTo>
                    <a:pt x="10037" y="15332"/>
                  </a:lnTo>
                  <a:cubicBezTo>
                    <a:pt x="10037" y="15332"/>
                    <a:pt x="10946" y="20968"/>
                    <a:pt x="14618" y="21805"/>
                  </a:cubicBezTo>
                  <a:cubicBezTo>
                    <a:pt x="15975" y="22103"/>
                    <a:pt x="16992" y="22204"/>
                    <a:pt x="17744" y="22204"/>
                  </a:cubicBezTo>
                  <a:cubicBezTo>
                    <a:pt x="19008" y="22204"/>
                    <a:pt x="19522" y="21919"/>
                    <a:pt x="19636" y="21805"/>
                  </a:cubicBezTo>
                  <a:cubicBezTo>
                    <a:pt x="19781" y="21623"/>
                    <a:pt x="21709" y="19405"/>
                    <a:pt x="22763" y="15405"/>
                  </a:cubicBezTo>
                  <a:cubicBezTo>
                    <a:pt x="23127" y="14169"/>
                    <a:pt x="23345" y="12714"/>
                    <a:pt x="23454" y="11151"/>
                  </a:cubicBezTo>
                  <a:cubicBezTo>
                    <a:pt x="23738" y="5343"/>
                    <a:pt x="17884" y="1"/>
                    <a:pt x="114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9"/>
            <p:cNvSpPr/>
            <p:nvPr/>
          </p:nvSpPr>
          <p:spPr>
            <a:xfrm flipH="1">
              <a:off x="1668800" y="2061937"/>
              <a:ext cx="78337" cy="78912"/>
            </a:xfrm>
            <a:custGeom>
              <a:avLst/>
              <a:gdLst/>
              <a:ahLst/>
              <a:cxnLst/>
              <a:rect l="l" t="t" r="r" b="b"/>
              <a:pathLst>
                <a:path w="4765" h="4800" extrusionOk="0">
                  <a:moveTo>
                    <a:pt x="2401" y="0"/>
                  </a:moveTo>
                  <a:cubicBezTo>
                    <a:pt x="1055" y="0"/>
                    <a:pt x="1" y="1091"/>
                    <a:pt x="1" y="2400"/>
                  </a:cubicBezTo>
                  <a:cubicBezTo>
                    <a:pt x="1" y="3709"/>
                    <a:pt x="1055" y="4800"/>
                    <a:pt x="2401" y="4800"/>
                  </a:cubicBezTo>
                  <a:cubicBezTo>
                    <a:pt x="3710" y="4800"/>
                    <a:pt x="4764" y="3709"/>
                    <a:pt x="4764" y="2400"/>
                  </a:cubicBezTo>
                  <a:cubicBezTo>
                    <a:pt x="4764" y="1091"/>
                    <a:pt x="3710" y="0"/>
                    <a:pt x="2401" y="0"/>
                  </a:cubicBezTo>
                  <a:close/>
                </a:path>
              </a:pathLst>
            </a:custGeom>
            <a:solidFill>
              <a:srgbClr val="FFA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9"/>
            <p:cNvSpPr/>
            <p:nvPr/>
          </p:nvSpPr>
          <p:spPr>
            <a:xfrm flipH="1">
              <a:off x="1554032" y="2193441"/>
              <a:ext cx="86935" cy="55715"/>
            </a:xfrm>
            <a:custGeom>
              <a:avLst/>
              <a:gdLst/>
              <a:ahLst/>
              <a:cxnLst/>
              <a:rect l="l" t="t" r="r" b="b"/>
              <a:pathLst>
                <a:path w="5288" h="3389" extrusionOk="0">
                  <a:moveTo>
                    <a:pt x="4124" y="1"/>
                  </a:moveTo>
                  <a:cubicBezTo>
                    <a:pt x="4124" y="1"/>
                    <a:pt x="1919" y="1160"/>
                    <a:pt x="699" y="1160"/>
                  </a:cubicBezTo>
                  <a:cubicBezTo>
                    <a:pt x="536" y="1160"/>
                    <a:pt x="390" y="1139"/>
                    <a:pt x="270" y="1091"/>
                  </a:cubicBezTo>
                  <a:cubicBezTo>
                    <a:pt x="263" y="1089"/>
                    <a:pt x="258" y="1088"/>
                    <a:pt x="252" y="1088"/>
                  </a:cubicBezTo>
                  <a:cubicBezTo>
                    <a:pt x="0" y="1088"/>
                    <a:pt x="322" y="3388"/>
                    <a:pt x="1842" y="3388"/>
                  </a:cubicBezTo>
                  <a:cubicBezTo>
                    <a:pt x="1887" y="3388"/>
                    <a:pt x="1932" y="3386"/>
                    <a:pt x="1978" y="3382"/>
                  </a:cubicBezTo>
                  <a:cubicBezTo>
                    <a:pt x="3615" y="3237"/>
                    <a:pt x="5142" y="3382"/>
                    <a:pt x="5215" y="2182"/>
                  </a:cubicBezTo>
                  <a:cubicBezTo>
                    <a:pt x="5287" y="946"/>
                    <a:pt x="4124" y="1"/>
                    <a:pt x="4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54"/>
        <p:cNvGrpSpPr/>
        <p:nvPr/>
      </p:nvGrpSpPr>
      <p:grpSpPr>
        <a:xfrm>
          <a:off x="0" y="0"/>
          <a:ext cx="0" cy="0"/>
          <a:chOff x="0" y="0"/>
          <a:chExt cx="0" cy="0"/>
        </a:xfrm>
      </p:grpSpPr>
      <p:sp>
        <p:nvSpPr>
          <p:cNvPr id="1755" name="Google Shape;1755;p70"/>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43</a:t>
            </a:fld>
            <a:endParaRPr/>
          </a:p>
        </p:txBody>
      </p:sp>
      <p:sp>
        <p:nvSpPr>
          <p:cNvPr id="1756" name="Google Shape;1756;p70"/>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Alternative resources</a:t>
            </a:r>
            <a:endParaRPr dirty="0"/>
          </a:p>
        </p:txBody>
      </p:sp>
      <p:sp>
        <p:nvSpPr>
          <p:cNvPr id="1757" name="Google Shape;1757;p70"/>
          <p:cNvSpPr txBox="1">
            <a:spLocks noGrp="1"/>
          </p:cNvSpPr>
          <p:nvPr>
            <p:ph type="subTitle" idx="1"/>
          </p:nvPr>
        </p:nvSpPr>
        <p:spPr>
          <a:xfrm>
            <a:off x="714000" y="1419625"/>
            <a:ext cx="7713300" cy="287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the one of this template:</a:t>
            </a:r>
            <a:endParaRPr/>
          </a:p>
          <a:p>
            <a:pPr marL="0" lvl="0" indent="0" algn="l" rtl="0">
              <a:spcBef>
                <a:spcPts val="1200"/>
              </a:spcBef>
              <a:spcAft>
                <a:spcPts val="0"/>
              </a:spcAft>
              <a:buNone/>
            </a:pPr>
            <a:r>
              <a:rPr lang="en" sz="1800">
                <a:latin typeface="Montserrat ExtraBold"/>
                <a:ea typeface="Montserrat ExtraBold"/>
                <a:cs typeface="Montserrat ExtraBold"/>
                <a:sym typeface="Montserrat ExtraBold"/>
              </a:rPr>
              <a:t>Vectors</a:t>
            </a:r>
            <a:endParaRPr sz="1800">
              <a:latin typeface="Montserrat ExtraBold"/>
              <a:ea typeface="Montserrat ExtraBold"/>
              <a:cs typeface="Montserrat ExtraBold"/>
              <a:sym typeface="Montserrat ExtraBold"/>
            </a:endParaRPr>
          </a:p>
          <a:p>
            <a:pPr marL="342900" lvl="0" indent="-203200" algn="l" rtl="0">
              <a:spcBef>
                <a:spcPts val="1000"/>
              </a:spcBef>
              <a:spcAft>
                <a:spcPts val="0"/>
              </a:spcAft>
              <a:buSzPts val="1400"/>
              <a:buChar char="●"/>
            </a:pPr>
            <a:r>
              <a:rPr lang="en">
                <a:uFill>
                  <a:noFill/>
                </a:uFill>
                <a:hlinkClick r:id="rId3"/>
              </a:rPr>
              <a:t>People using augmented reality on smartphones</a:t>
            </a:r>
            <a:endParaRPr/>
          </a:p>
          <a:p>
            <a:pPr marL="342900" lvl="0" indent="-203200" algn="l" rtl="0">
              <a:spcBef>
                <a:spcPts val="0"/>
              </a:spcBef>
              <a:spcAft>
                <a:spcPts val="0"/>
              </a:spcAft>
              <a:buSzPts val="1400"/>
              <a:buChar char="●"/>
            </a:pPr>
            <a:r>
              <a:rPr lang="en">
                <a:uFill>
                  <a:noFill/>
                </a:uFill>
                <a:hlinkClick r:id="rId4"/>
              </a:rPr>
              <a:t>People using augmented reality on smartphones I</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61"/>
        <p:cNvGrpSpPr/>
        <p:nvPr/>
      </p:nvGrpSpPr>
      <p:grpSpPr>
        <a:xfrm>
          <a:off x="0" y="0"/>
          <a:ext cx="0" cy="0"/>
          <a:chOff x="0" y="0"/>
          <a:chExt cx="0" cy="0"/>
        </a:xfrm>
      </p:grpSpPr>
      <p:sp>
        <p:nvSpPr>
          <p:cNvPr id="1762" name="Google Shape;1762;p71"/>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44</a:t>
            </a:fld>
            <a:endParaRPr/>
          </a:p>
        </p:txBody>
      </p:sp>
      <p:sp>
        <p:nvSpPr>
          <p:cNvPr id="1763" name="Google Shape;1763;p71"/>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Resources</a:t>
            </a:r>
            <a:endParaRPr/>
          </a:p>
        </p:txBody>
      </p:sp>
      <p:sp>
        <p:nvSpPr>
          <p:cNvPr id="1764" name="Google Shape;1764;p71"/>
          <p:cNvSpPr txBox="1">
            <a:spLocks noGrp="1"/>
          </p:cNvSpPr>
          <p:nvPr>
            <p:ph type="subTitle" idx="1"/>
          </p:nvPr>
        </p:nvSpPr>
        <p:spPr>
          <a:xfrm>
            <a:off x="714000" y="1419625"/>
            <a:ext cx="7713300" cy="287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on this template? Get them for free at our other websites:</a:t>
            </a:r>
            <a:endParaRPr/>
          </a:p>
          <a:p>
            <a:pPr marL="0" lvl="0" indent="0" algn="l" rtl="0">
              <a:spcBef>
                <a:spcPts val="1200"/>
              </a:spcBef>
              <a:spcAft>
                <a:spcPts val="0"/>
              </a:spcAft>
              <a:buNone/>
            </a:pPr>
            <a:r>
              <a:rPr lang="en" sz="1800">
                <a:latin typeface="Montserrat ExtraBold"/>
                <a:ea typeface="Montserrat ExtraBold"/>
                <a:cs typeface="Montserrat ExtraBold"/>
                <a:sym typeface="Montserrat ExtraBold"/>
              </a:rPr>
              <a:t>Vectors</a:t>
            </a:r>
            <a:endParaRPr sz="1800">
              <a:latin typeface="Montserrat ExtraBold"/>
              <a:ea typeface="Montserrat ExtraBold"/>
              <a:cs typeface="Montserrat ExtraBold"/>
              <a:sym typeface="Montserrat ExtraBold"/>
            </a:endParaRPr>
          </a:p>
          <a:p>
            <a:pPr marL="342900" lvl="0" indent="-203200" algn="l" rtl="0">
              <a:spcBef>
                <a:spcPts val="1000"/>
              </a:spcBef>
              <a:spcAft>
                <a:spcPts val="0"/>
              </a:spcAft>
              <a:buSzPts val="1400"/>
              <a:buChar char="●"/>
            </a:pPr>
            <a:r>
              <a:rPr lang="en">
                <a:uFill>
                  <a:noFill/>
                </a:uFill>
                <a:hlinkClick r:id="rId3"/>
              </a:rPr>
              <a:t>People using augmented reality on smartphones</a:t>
            </a:r>
            <a:endParaRPr/>
          </a:p>
          <a:p>
            <a:pPr marL="342900" lvl="0" indent="-203200" algn="l" rtl="0">
              <a:spcBef>
                <a:spcPts val="0"/>
              </a:spcBef>
              <a:spcAft>
                <a:spcPts val="0"/>
              </a:spcAft>
              <a:buSzPts val="1400"/>
              <a:buChar char="●"/>
            </a:pPr>
            <a:r>
              <a:rPr lang="en">
                <a:uFill>
                  <a:noFill/>
                </a:uFill>
                <a:hlinkClick r:id="rId4"/>
              </a:rPr>
              <a:t>People using augmented reality on smartphones I</a:t>
            </a:r>
            <a:endParaRPr/>
          </a:p>
          <a:p>
            <a:pPr marL="342900" lvl="0" indent="-203200" algn="l" rtl="0">
              <a:spcBef>
                <a:spcPts val="0"/>
              </a:spcBef>
              <a:spcAft>
                <a:spcPts val="0"/>
              </a:spcAft>
              <a:buSzPts val="1400"/>
              <a:buChar char="●"/>
            </a:pPr>
            <a:r>
              <a:rPr lang="en">
                <a:uFill>
                  <a:noFill/>
                </a:uFill>
                <a:hlinkClick r:id="rId5"/>
              </a:rPr>
              <a:t>People using augmented reality on smartphones II</a:t>
            </a:r>
            <a:endParaRPr/>
          </a:p>
          <a:p>
            <a:pPr marL="342900" lvl="0" indent="-203200" algn="l" rtl="0">
              <a:spcBef>
                <a:spcPts val="0"/>
              </a:spcBef>
              <a:spcAft>
                <a:spcPts val="0"/>
              </a:spcAft>
              <a:buSzPts val="1400"/>
              <a:buChar char="●"/>
            </a:pPr>
            <a:r>
              <a:rPr lang="en">
                <a:uFill>
                  <a:noFill/>
                </a:uFill>
                <a:hlinkClick r:id="rId6"/>
              </a:rPr>
              <a:t>People using augmented reality on smartphones III</a:t>
            </a:r>
            <a:endParaRPr/>
          </a:p>
          <a:p>
            <a:pPr marL="0" lvl="0" indent="0" algn="l" rtl="0">
              <a:spcBef>
                <a:spcPts val="1200"/>
              </a:spcBef>
              <a:spcAft>
                <a:spcPts val="0"/>
              </a:spcAft>
              <a:buNone/>
            </a:pPr>
            <a:r>
              <a:rPr lang="en" sz="1800">
                <a:latin typeface="Montserrat ExtraBold"/>
                <a:ea typeface="Montserrat ExtraBold"/>
                <a:cs typeface="Montserrat ExtraBold"/>
                <a:sym typeface="Montserrat ExtraBold"/>
              </a:rPr>
              <a:t>Icons</a:t>
            </a:r>
            <a:endParaRPr sz="1800">
              <a:latin typeface="Montserrat ExtraBold"/>
              <a:ea typeface="Montserrat ExtraBold"/>
              <a:cs typeface="Montserrat ExtraBold"/>
              <a:sym typeface="Montserrat ExtraBold"/>
            </a:endParaRPr>
          </a:p>
          <a:p>
            <a:pPr marL="342900" lvl="0" indent="-203200" algn="l" rtl="0">
              <a:spcBef>
                <a:spcPts val="1000"/>
              </a:spcBef>
              <a:spcAft>
                <a:spcPts val="0"/>
              </a:spcAft>
              <a:buSzPts val="1400"/>
              <a:buChar char="●"/>
            </a:pPr>
            <a:r>
              <a:rPr lang="en">
                <a:uFill>
                  <a:noFill/>
                </a:uFill>
                <a:hlinkClick r:id="rId7"/>
              </a:rPr>
              <a:t>Virtual and augmented reality icon pack</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768"/>
        <p:cNvGrpSpPr/>
        <p:nvPr/>
      </p:nvGrpSpPr>
      <p:grpSpPr>
        <a:xfrm>
          <a:off x="0" y="0"/>
          <a:ext cx="0" cy="0"/>
          <a:chOff x="0" y="0"/>
          <a:chExt cx="0" cy="0"/>
        </a:xfrm>
      </p:grpSpPr>
      <p:sp>
        <p:nvSpPr>
          <p:cNvPr id="1769" name="Google Shape;1769;p72"/>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3">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770" name="Google Shape;1770;p7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771" name="Google Shape;1771;p72"/>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lang="en" sz="1000" b="1" u="sng">
                <a:solidFill>
                  <a:srgbClr val="869FB2"/>
                </a:solidFill>
                <a:hlinkClick r:id="rId5">
                  <a:extLst>
                    <a:ext uri="{A12FA001-AC4F-418D-AE19-62706E023703}">
                      <ahyp:hlinkClr xmlns:ahyp="http://schemas.microsoft.com/office/drawing/2018/hyperlinkcolor" val="tx"/>
                    </a:ext>
                  </a:extLst>
                </a:hlinkClick>
              </a:rPr>
              <a:t>Slidesgo</a:t>
            </a:r>
            <a:r>
              <a:rPr lang="en" sz="1000">
                <a:solidFill>
                  <a:srgbClr val="435D74"/>
                </a:solidFill>
              </a:rPr>
              <a:t> </a:t>
            </a:r>
            <a:r>
              <a:rPr lang="en" sz="1000">
                <a:solidFill>
                  <a:srgbClr val="FFFFFF"/>
                </a:solidFill>
              </a:rPr>
              <a:t>by keeping the </a:t>
            </a:r>
            <a:r>
              <a:rPr lang="en" sz="1000" b="1" u="sng">
                <a:solidFill>
                  <a:schemeClr val="hlink"/>
                </a:solidFill>
                <a:hlinkClick r:id="rId6" action="ppaction://hlinksldjump"/>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As a Free user, you are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775"/>
        <p:cNvGrpSpPr/>
        <p:nvPr/>
      </p:nvGrpSpPr>
      <p:grpSpPr>
        <a:xfrm>
          <a:off x="0" y="0"/>
          <a:ext cx="0" cy="0"/>
          <a:chOff x="0" y="0"/>
          <a:chExt cx="0" cy="0"/>
        </a:xfrm>
      </p:grpSpPr>
      <p:sp>
        <p:nvSpPr>
          <p:cNvPr id="1776" name="Google Shape;1776;p73"/>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u="sng">
                <a:solidFill>
                  <a:schemeClr val="hlink"/>
                </a:solidFill>
                <a:hlinkClick r:id="rId4" action="ppaction://hlinksldjump"/>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777" name="Google Shape;1777;p7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778" name="Google Shape;1778;p7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782"/>
        <p:cNvGrpSpPr/>
        <p:nvPr/>
      </p:nvGrpSpPr>
      <p:grpSpPr>
        <a:xfrm>
          <a:off x="0" y="0"/>
          <a:ext cx="0" cy="0"/>
          <a:chOff x="0" y="0"/>
          <a:chExt cx="0" cy="0"/>
        </a:xfrm>
      </p:grpSpPr>
      <p:sp>
        <p:nvSpPr>
          <p:cNvPr id="1783" name="Google Shape;1783;p74"/>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1784" name="Google Shape;1784;p74"/>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rgbClr val="EFEFEF"/>
                </a:solidFill>
              </a:rPr>
              <a:t>Montserrat</a:t>
            </a:r>
            <a:endParaRPr sz="1100" b="1">
              <a:solidFill>
                <a:srgbClr val="EFEFEF"/>
              </a:solidFill>
            </a:endParaRPr>
          </a:p>
          <a:p>
            <a:pPr marL="0" lvl="0" indent="0" algn="ctr" rtl="0">
              <a:lnSpc>
                <a:spcPct val="115000"/>
              </a:lnSpc>
              <a:spcBef>
                <a:spcPts val="0"/>
              </a:spcBef>
              <a:spcAft>
                <a:spcPts val="0"/>
              </a:spcAft>
              <a:buNone/>
            </a:pPr>
            <a:r>
              <a:rPr lang="en" sz="1100">
                <a:solidFill>
                  <a:srgbClr val="FFFFFF"/>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https://fonts.google.com/specimen/Montserrat</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endParaRPr sz="800">
              <a:solidFill>
                <a:srgbClr val="435D74"/>
              </a:solidFill>
            </a:endParaRPr>
          </a:p>
          <a:p>
            <a:pPr marL="0" lvl="0" indent="0" algn="ctr" rtl="0">
              <a:lnSpc>
                <a:spcPct val="115000"/>
              </a:lnSpc>
              <a:spcBef>
                <a:spcPts val="0"/>
              </a:spcBef>
              <a:spcAft>
                <a:spcPts val="0"/>
              </a:spcAft>
              <a:buNone/>
            </a:pPr>
            <a:r>
              <a:rPr lang="en" sz="1100" b="1">
                <a:solidFill>
                  <a:srgbClr val="FFFFFF"/>
                </a:solidFill>
              </a:rPr>
              <a:t>Barlow Semi Condensed</a:t>
            </a:r>
            <a:endParaRPr sz="1100" b="1">
              <a:solidFill>
                <a:srgbClr val="FFFFFF"/>
              </a:solidFill>
            </a:endParaRPr>
          </a:p>
          <a:p>
            <a:pPr marL="0" lvl="0" indent="0" algn="ctr" rtl="0">
              <a:lnSpc>
                <a:spcPct val="115000"/>
              </a:lnSpc>
              <a:spcBef>
                <a:spcPts val="0"/>
              </a:spcBef>
              <a:spcAft>
                <a:spcPts val="0"/>
              </a:spcAft>
              <a:buNone/>
            </a:pPr>
            <a:r>
              <a:rPr lang="en" sz="1100">
                <a:solidFill>
                  <a:srgbClr val="FFFFFF"/>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https://fonts.google.com/specimen/Barlow+Semi+Condensed</a:t>
            </a:r>
            <a:r>
              <a:rPr lang="en" sz="1100">
                <a:solidFill>
                  <a:srgbClr val="FFFFFF"/>
                </a:solidFill>
              </a:rPr>
              <a:t>)</a:t>
            </a:r>
            <a:endParaRPr sz="1100">
              <a:solidFill>
                <a:srgbClr val="FFFFFF"/>
              </a:solidFill>
            </a:endParaRPr>
          </a:p>
        </p:txBody>
      </p:sp>
      <p:sp>
        <p:nvSpPr>
          <p:cNvPr id="1785" name="Google Shape;1785;p74"/>
          <p:cNvSpPr/>
          <p:nvPr/>
        </p:nvSpPr>
        <p:spPr>
          <a:xfrm>
            <a:off x="2052650" y="2988225"/>
            <a:ext cx="791400" cy="754200"/>
          </a:xfrm>
          <a:prstGeom prst="roundRect">
            <a:avLst>
              <a:gd name="adj" fmla="val 16667"/>
            </a:avLst>
          </a:prstGeom>
          <a:solidFill>
            <a:srgbClr val="1E1E1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4"/>
          <p:cNvSpPr/>
          <p:nvPr/>
        </p:nvSpPr>
        <p:spPr>
          <a:xfrm>
            <a:off x="3114470" y="298822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74"/>
          <p:cNvSpPr/>
          <p:nvPr/>
        </p:nvSpPr>
        <p:spPr>
          <a:xfrm>
            <a:off x="4176289" y="2988225"/>
            <a:ext cx="791400" cy="754200"/>
          </a:xfrm>
          <a:prstGeom prst="roundRect">
            <a:avLst>
              <a:gd name="adj" fmla="val 16667"/>
            </a:avLst>
          </a:prstGeom>
          <a:solidFill>
            <a:srgbClr val="2D2D2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4"/>
          <p:cNvSpPr txBox="1"/>
          <p:nvPr/>
        </p:nvSpPr>
        <p:spPr>
          <a:xfrm>
            <a:off x="20526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#1e1e1e</a:t>
            </a:r>
            <a:endParaRPr sz="1000">
              <a:solidFill>
                <a:srgbClr val="FFFFFF"/>
              </a:solidFill>
            </a:endParaRPr>
          </a:p>
        </p:txBody>
      </p:sp>
      <p:sp>
        <p:nvSpPr>
          <p:cNvPr id="1789" name="Google Shape;1789;p74"/>
          <p:cNvSpPr txBox="1"/>
          <p:nvPr/>
        </p:nvSpPr>
        <p:spPr>
          <a:xfrm>
            <a:off x="311447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1790" name="Google Shape;1790;p74"/>
          <p:cNvSpPr txBox="1"/>
          <p:nvPr/>
        </p:nvSpPr>
        <p:spPr>
          <a:xfrm>
            <a:off x="417630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#2d2d2d</a:t>
            </a:r>
            <a:endParaRPr sz="1000">
              <a:solidFill>
                <a:srgbClr val="FFFFFF"/>
              </a:solidFill>
            </a:endParaRPr>
          </a:p>
        </p:txBody>
      </p:sp>
      <p:sp>
        <p:nvSpPr>
          <p:cNvPr id="1791" name="Google Shape;1791;p74"/>
          <p:cNvSpPr/>
          <p:nvPr/>
        </p:nvSpPr>
        <p:spPr>
          <a:xfrm>
            <a:off x="5238125" y="2988225"/>
            <a:ext cx="791400" cy="754200"/>
          </a:xfrm>
          <a:prstGeom prst="roundRect">
            <a:avLst>
              <a:gd name="adj" fmla="val 16667"/>
            </a:avLst>
          </a:prstGeom>
          <a:solidFill>
            <a:srgbClr val="F3F3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4"/>
          <p:cNvSpPr txBox="1"/>
          <p:nvPr/>
        </p:nvSpPr>
        <p:spPr>
          <a:xfrm>
            <a:off x="523812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#f3f3f3</a:t>
            </a:r>
            <a:endParaRPr sz="1000">
              <a:solidFill>
                <a:schemeClr val="dk1"/>
              </a:solidFill>
            </a:endParaRPr>
          </a:p>
        </p:txBody>
      </p:sp>
      <p:sp>
        <p:nvSpPr>
          <p:cNvPr id="1793" name="Google Shape;1793;p74"/>
          <p:cNvSpPr/>
          <p:nvPr/>
        </p:nvSpPr>
        <p:spPr>
          <a:xfrm>
            <a:off x="2052650" y="3919325"/>
            <a:ext cx="791400" cy="754200"/>
          </a:xfrm>
          <a:prstGeom prst="roundRect">
            <a:avLst>
              <a:gd name="adj" fmla="val 16667"/>
            </a:avLst>
          </a:prstGeom>
          <a:solidFill>
            <a:srgbClr val="955C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4"/>
          <p:cNvSpPr/>
          <p:nvPr/>
        </p:nvSpPr>
        <p:spPr>
          <a:xfrm>
            <a:off x="3114470" y="3919325"/>
            <a:ext cx="791400" cy="754200"/>
          </a:xfrm>
          <a:prstGeom prst="roundRect">
            <a:avLst>
              <a:gd name="adj" fmla="val 16667"/>
            </a:avLst>
          </a:prstGeom>
          <a:solidFill>
            <a:srgbClr val="FDFF5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4"/>
          <p:cNvSpPr/>
          <p:nvPr/>
        </p:nvSpPr>
        <p:spPr>
          <a:xfrm>
            <a:off x="4176289" y="3919325"/>
            <a:ext cx="791400" cy="754200"/>
          </a:xfrm>
          <a:prstGeom prst="roundRect">
            <a:avLst>
              <a:gd name="adj" fmla="val 16667"/>
            </a:avLst>
          </a:prstGeom>
          <a:solidFill>
            <a:srgbClr val="5CFFF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4"/>
          <p:cNvSpPr txBox="1"/>
          <p:nvPr/>
        </p:nvSpPr>
        <p:spPr>
          <a:xfrm>
            <a:off x="205265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#955cff</a:t>
            </a:r>
            <a:endParaRPr sz="1000">
              <a:solidFill>
                <a:srgbClr val="FFFFFF"/>
              </a:solidFill>
            </a:endParaRPr>
          </a:p>
        </p:txBody>
      </p:sp>
      <p:sp>
        <p:nvSpPr>
          <p:cNvPr id="1797" name="Google Shape;1797;p74"/>
          <p:cNvSpPr txBox="1"/>
          <p:nvPr/>
        </p:nvSpPr>
        <p:spPr>
          <a:xfrm>
            <a:off x="311447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#fdff5c</a:t>
            </a:r>
            <a:endParaRPr sz="1000">
              <a:solidFill>
                <a:schemeClr val="dk1"/>
              </a:solidFill>
            </a:endParaRPr>
          </a:p>
        </p:txBody>
      </p:sp>
      <p:sp>
        <p:nvSpPr>
          <p:cNvPr id="1798" name="Google Shape;1798;p74"/>
          <p:cNvSpPr txBox="1"/>
          <p:nvPr/>
        </p:nvSpPr>
        <p:spPr>
          <a:xfrm>
            <a:off x="417630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#5cfff8</a:t>
            </a:r>
            <a:endParaRPr sz="1000">
              <a:solidFill>
                <a:schemeClr val="dk1"/>
              </a:solidFill>
            </a:endParaRPr>
          </a:p>
        </p:txBody>
      </p:sp>
      <p:sp>
        <p:nvSpPr>
          <p:cNvPr id="1799" name="Google Shape;1799;p74"/>
          <p:cNvSpPr/>
          <p:nvPr/>
        </p:nvSpPr>
        <p:spPr>
          <a:xfrm>
            <a:off x="5238125" y="3919325"/>
            <a:ext cx="791400" cy="754200"/>
          </a:xfrm>
          <a:prstGeom prst="roundRect">
            <a:avLst>
              <a:gd name="adj" fmla="val 16667"/>
            </a:avLst>
          </a:prstGeom>
          <a:solidFill>
            <a:srgbClr val="5CFFA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4"/>
          <p:cNvSpPr txBox="1"/>
          <p:nvPr/>
        </p:nvSpPr>
        <p:spPr>
          <a:xfrm>
            <a:off x="523812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#5cffa6</a:t>
            </a:r>
            <a:endParaRPr sz="1000">
              <a:solidFill>
                <a:schemeClr val="dk1"/>
              </a:solidFill>
            </a:endParaRPr>
          </a:p>
        </p:txBody>
      </p:sp>
      <p:sp>
        <p:nvSpPr>
          <p:cNvPr id="1801" name="Google Shape;1801;p74"/>
          <p:cNvSpPr/>
          <p:nvPr/>
        </p:nvSpPr>
        <p:spPr>
          <a:xfrm>
            <a:off x="6299950" y="2988225"/>
            <a:ext cx="791400" cy="754200"/>
          </a:xfrm>
          <a:prstGeom prst="roundRect">
            <a:avLst>
              <a:gd name="adj" fmla="val 16667"/>
            </a:avLst>
          </a:prstGeom>
          <a:solidFill>
            <a:srgbClr val="B7B7B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4"/>
          <p:cNvSpPr txBox="1"/>
          <p:nvPr/>
        </p:nvSpPr>
        <p:spPr>
          <a:xfrm>
            <a:off x="62999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#b7b7b7</a:t>
            </a:r>
            <a:endParaRPr sz="1000">
              <a:solidFill>
                <a:schemeClr val="dk1"/>
              </a:solidFill>
            </a:endParaRPr>
          </a:p>
        </p:txBody>
      </p:sp>
      <p:sp>
        <p:nvSpPr>
          <p:cNvPr id="1803" name="Google Shape;1803;p74"/>
          <p:cNvSpPr/>
          <p:nvPr/>
        </p:nvSpPr>
        <p:spPr>
          <a:xfrm>
            <a:off x="6299950" y="3919325"/>
            <a:ext cx="791400" cy="754200"/>
          </a:xfrm>
          <a:prstGeom prst="roundRect">
            <a:avLst>
              <a:gd name="adj" fmla="val 16667"/>
            </a:avLst>
          </a:prstGeom>
          <a:solidFill>
            <a:srgbClr val="FF5C5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4"/>
          <p:cNvSpPr txBox="1"/>
          <p:nvPr/>
        </p:nvSpPr>
        <p:spPr>
          <a:xfrm>
            <a:off x="629995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#ff5c5c</a:t>
            </a:r>
            <a:endParaRPr sz="1000">
              <a:solidFill>
                <a:srgbClr val="FFFFFF"/>
              </a:solidFill>
            </a:endParaRPr>
          </a:p>
        </p:txBody>
      </p:sp>
      <p:sp>
        <p:nvSpPr>
          <p:cNvPr id="1805" name="Google Shape;1805;p7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09"/>
        <p:cNvGrpSpPr/>
        <p:nvPr/>
      </p:nvGrpSpPr>
      <p:grpSpPr>
        <a:xfrm>
          <a:off x="0" y="0"/>
          <a:ext cx="0" cy="0"/>
          <a:chOff x="0" y="0"/>
          <a:chExt cx="0" cy="0"/>
        </a:xfrm>
      </p:grpSpPr>
      <p:sp>
        <p:nvSpPr>
          <p:cNvPr id="1810" name="Google Shape;1810;p75"/>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val="tx"/>
                    </a:ext>
                  </a:extLst>
                </a:hlinkClick>
              </a:rPr>
              <a:t>ow it works.</a:t>
            </a:r>
            <a:endParaRPr sz="1100">
              <a:solidFill>
                <a:srgbClr val="869FB2"/>
              </a:solidFill>
            </a:endParaRPr>
          </a:p>
        </p:txBody>
      </p:sp>
      <p:pic>
        <p:nvPicPr>
          <p:cNvPr id="1811" name="Google Shape;1811;p7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812" name="Google Shape;1812;p7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813" name="Google Shape;1813;p7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814" name="Google Shape;1814;p7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815" name="Google Shape;1815;p7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816" name="Google Shape;1816;p7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817" name="Google Shape;1817;p7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818" name="Google Shape;1818;p7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819" name="Google Shape;1819;p7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820" name="Google Shape;1820;p7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1821" name="Google Shape;1821;p75"/>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25"/>
        <p:cNvGrpSpPr/>
        <p:nvPr/>
      </p:nvGrpSpPr>
      <p:grpSpPr>
        <a:xfrm>
          <a:off x="0" y="0"/>
          <a:ext cx="0" cy="0"/>
          <a:chOff x="0" y="0"/>
          <a:chExt cx="0" cy="0"/>
        </a:xfrm>
      </p:grpSpPr>
      <p:grpSp>
        <p:nvGrpSpPr>
          <p:cNvPr id="1826" name="Google Shape;1826;p76"/>
          <p:cNvGrpSpPr/>
          <p:nvPr/>
        </p:nvGrpSpPr>
        <p:grpSpPr>
          <a:xfrm>
            <a:off x="5082708" y="3095784"/>
            <a:ext cx="442841" cy="514271"/>
            <a:chOff x="4727025" y="1332775"/>
            <a:chExt cx="59900" cy="69625"/>
          </a:xfrm>
        </p:grpSpPr>
        <p:sp>
          <p:nvSpPr>
            <p:cNvPr id="1827" name="Google Shape;1827;p7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9" name="Google Shape;1829;p76"/>
          <p:cNvGrpSpPr/>
          <p:nvPr/>
        </p:nvGrpSpPr>
        <p:grpSpPr>
          <a:xfrm>
            <a:off x="5758025" y="2343272"/>
            <a:ext cx="500909" cy="500899"/>
            <a:chOff x="4820425" y="1329900"/>
            <a:chExt cx="70175" cy="70350"/>
          </a:xfrm>
        </p:grpSpPr>
        <p:sp>
          <p:nvSpPr>
            <p:cNvPr id="1830" name="Google Shape;1830;p7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4" name="Google Shape;1834;p76"/>
          <p:cNvGrpSpPr/>
          <p:nvPr/>
        </p:nvGrpSpPr>
        <p:grpSpPr>
          <a:xfrm>
            <a:off x="6410648" y="2355062"/>
            <a:ext cx="538135" cy="493119"/>
            <a:chOff x="4903200" y="1331525"/>
            <a:chExt cx="73575" cy="67425"/>
          </a:xfrm>
        </p:grpSpPr>
        <p:sp>
          <p:nvSpPr>
            <p:cNvPr id="1835" name="Google Shape;1835;p7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836" name="Google Shape;1836;p7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7" name="Google Shape;1837;p76"/>
          <p:cNvGrpSpPr/>
          <p:nvPr/>
        </p:nvGrpSpPr>
        <p:grpSpPr>
          <a:xfrm>
            <a:off x="5670599" y="3097040"/>
            <a:ext cx="544563" cy="511895"/>
            <a:chOff x="4815575" y="1416800"/>
            <a:chExt cx="73750" cy="71400"/>
          </a:xfrm>
        </p:grpSpPr>
        <p:sp>
          <p:nvSpPr>
            <p:cNvPr id="1838" name="Google Shape;1838;p7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1" name="Google Shape;1841;p76"/>
          <p:cNvGrpSpPr/>
          <p:nvPr/>
        </p:nvGrpSpPr>
        <p:grpSpPr>
          <a:xfrm>
            <a:off x="6367224" y="3096746"/>
            <a:ext cx="602914" cy="512477"/>
            <a:chOff x="4902475" y="1418875"/>
            <a:chExt cx="74500" cy="63775"/>
          </a:xfrm>
        </p:grpSpPr>
        <p:sp>
          <p:nvSpPr>
            <p:cNvPr id="1842" name="Google Shape;1842;p7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4" name="Google Shape;1844;p76"/>
          <p:cNvGrpSpPr/>
          <p:nvPr/>
        </p:nvGrpSpPr>
        <p:grpSpPr>
          <a:xfrm>
            <a:off x="5783096" y="3835985"/>
            <a:ext cx="515391" cy="525699"/>
            <a:chOff x="4818100" y="1507675"/>
            <a:chExt cx="71225" cy="71625"/>
          </a:xfrm>
        </p:grpSpPr>
        <p:sp>
          <p:nvSpPr>
            <p:cNvPr id="1845" name="Google Shape;1845;p7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9" name="Google Shape;1849;p76"/>
          <p:cNvGrpSpPr/>
          <p:nvPr/>
        </p:nvGrpSpPr>
        <p:grpSpPr>
          <a:xfrm>
            <a:off x="5121199" y="3857517"/>
            <a:ext cx="522956" cy="489869"/>
            <a:chOff x="4721450" y="1509475"/>
            <a:chExt cx="79350" cy="74325"/>
          </a:xfrm>
        </p:grpSpPr>
        <p:sp>
          <p:nvSpPr>
            <p:cNvPr id="1850" name="Google Shape;1850;p7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4" name="Google Shape;1854;p76"/>
          <p:cNvGrpSpPr/>
          <p:nvPr/>
        </p:nvGrpSpPr>
        <p:grpSpPr>
          <a:xfrm>
            <a:off x="6444441" y="3837269"/>
            <a:ext cx="525704" cy="535436"/>
            <a:chOff x="4906800" y="1507500"/>
            <a:chExt cx="70350" cy="71075"/>
          </a:xfrm>
        </p:grpSpPr>
        <p:sp>
          <p:nvSpPr>
            <p:cNvPr id="1855" name="Google Shape;1855;p7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0" name="Google Shape;1860;p76"/>
          <p:cNvGrpSpPr/>
          <p:nvPr/>
        </p:nvGrpSpPr>
        <p:grpSpPr>
          <a:xfrm>
            <a:off x="4477263" y="2343250"/>
            <a:ext cx="508054" cy="508095"/>
            <a:chOff x="3736598" y="2170606"/>
            <a:chExt cx="404889" cy="404889"/>
          </a:xfrm>
        </p:grpSpPr>
        <p:sp>
          <p:nvSpPr>
            <p:cNvPr id="1861" name="Google Shape;1861;p7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5" name="Google Shape;1865;p76"/>
          <p:cNvGrpSpPr/>
          <p:nvPr/>
        </p:nvGrpSpPr>
        <p:grpSpPr>
          <a:xfrm>
            <a:off x="3765303" y="2343345"/>
            <a:ext cx="575790" cy="507904"/>
            <a:chOff x="3161917" y="2170682"/>
            <a:chExt cx="458870" cy="404737"/>
          </a:xfrm>
        </p:grpSpPr>
        <p:sp>
          <p:nvSpPr>
            <p:cNvPr id="1866" name="Google Shape;1866;p7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867" name="Google Shape;1867;p7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9" name="Google Shape;1869;p76"/>
          <p:cNvGrpSpPr/>
          <p:nvPr/>
        </p:nvGrpSpPr>
        <p:grpSpPr>
          <a:xfrm>
            <a:off x="3792833" y="3103717"/>
            <a:ext cx="520730" cy="498567"/>
            <a:chOff x="3179914" y="2889488"/>
            <a:chExt cx="422876" cy="404911"/>
          </a:xfrm>
        </p:grpSpPr>
        <p:sp>
          <p:nvSpPr>
            <p:cNvPr id="1870" name="Google Shape;1870;p7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6" name="Google Shape;1876;p76"/>
          <p:cNvGrpSpPr/>
          <p:nvPr/>
        </p:nvGrpSpPr>
        <p:grpSpPr>
          <a:xfrm>
            <a:off x="4421513" y="3103677"/>
            <a:ext cx="516145" cy="498648"/>
            <a:chOff x="3729467" y="2889422"/>
            <a:chExt cx="419153" cy="404977"/>
          </a:xfrm>
        </p:grpSpPr>
        <p:sp>
          <p:nvSpPr>
            <p:cNvPr id="1877" name="Google Shape;1877;p7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4" name="Google Shape;1884;p7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8" name="Google Shape;1888;p76"/>
          <p:cNvGrpSpPr/>
          <p:nvPr/>
        </p:nvGrpSpPr>
        <p:grpSpPr>
          <a:xfrm>
            <a:off x="7141841" y="2550562"/>
            <a:ext cx="166473" cy="141497"/>
            <a:chOff x="4660325" y="1866850"/>
            <a:chExt cx="68350" cy="58100"/>
          </a:xfrm>
        </p:grpSpPr>
        <p:sp>
          <p:nvSpPr>
            <p:cNvPr id="1889" name="Google Shape;1889;p7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1" name="Google Shape;1891;p76"/>
          <p:cNvGrpSpPr/>
          <p:nvPr/>
        </p:nvGrpSpPr>
        <p:grpSpPr>
          <a:xfrm>
            <a:off x="7451186" y="2576286"/>
            <a:ext cx="162515" cy="90049"/>
            <a:chOff x="4791775" y="1877500"/>
            <a:chExt cx="66725" cy="36975"/>
          </a:xfrm>
        </p:grpSpPr>
        <p:sp>
          <p:nvSpPr>
            <p:cNvPr id="1892" name="Google Shape;1892;p7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4" name="Google Shape;1894;p76"/>
          <p:cNvGrpSpPr/>
          <p:nvPr/>
        </p:nvGrpSpPr>
        <p:grpSpPr>
          <a:xfrm>
            <a:off x="7772899" y="2576286"/>
            <a:ext cx="144979" cy="90049"/>
            <a:chOff x="4923925" y="1877500"/>
            <a:chExt cx="59525" cy="36975"/>
          </a:xfrm>
        </p:grpSpPr>
        <p:sp>
          <p:nvSpPr>
            <p:cNvPr id="1895" name="Google Shape;1895;p7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7" name="Google Shape;1897;p76"/>
          <p:cNvGrpSpPr/>
          <p:nvPr/>
        </p:nvGrpSpPr>
        <p:grpSpPr>
          <a:xfrm>
            <a:off x="8067390" y="2558477"/>
            <a:ext cx="141447" cy="125667"/>
            <a:chOff x="5058450" y="1870100"/>
            <a:chExt cx="58075" cy="51600"/>
          </a:xfrm>
        </p:grpSpPr>
        <p:sp>
          <p:nvSpPr>
            <p:cNvPr id="1898" name="Google Shape;1898;p7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0" name="Google Shape;1900;p76"/>
          <p:cNvGrpSpPr/>
          <p:nvPr/>
        </p:nvGrpSpPr>
        <p:grpSpPr>
          <a:xfrm>
            <a:off x="7481905" y="2980885"/>
            <a:ext cx="101077" cy="107645"/>
            <a:chOff x="4811425" y="2065025"/>
            <a:chExt cx="41500" cy="44200"/>
          </a:xfrm>
        </p:grpSpPr>
        <p:sp>
          <p:nvSpPr>
            <p:cNvPr id="1901" name="Google Shape;1901;p7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3" name="Google Shape;1903;p76"/>
          <p:cNvGrpSpPr/>
          <p:nvPr/>
        </p:nvGrpSpPr>
        <p:grpSpPr>
          <a:xfrm>
            <a:off x="7774342" y="2981098"/>
            <a:ext cx="120867" cy="107218"/>
            <a:chOff x="4929875" y="2065025"/>
            <a:chExt cx="49625" cy="44025"/>
          </a:xfrm>
        </p:grpSpPr>
        <p:sp>
          <p:nvSpPr>
            <p:cNvPr id="1904" name="Google Shape;1904;p7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6" name="Google Shape;1906;p76"/>
          <p:cNvGrpSpPr/>
          <p:nvPr/>
        </p:nvGrpSpPr>
        <p:grpSpPr>
          <a:xfrm>
            <a:off x="8103011" y="2984112"/>
            <a:ext cx="70206" cy="101191"/>
            <a:chOff x="5083925" y="2066350"/>
            <a:chExt cx="28825" cy="41550"/>
          </a:xfrm>
        </p:grpSpPr>
        <p:sp>
          <p:nvSpPr>
            <p:cNvPr id="1907" name="Google Shape;1907;p7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9" name="Google Shape;1909;p76"/>
          <p:cNvGrpSpPr/>
          <p:nvPr/>
        </p:nvGrpSpPr>
        <p:grpSpPr>
          <a:xfrm>
            <a:off x="7134565" y="2999759"/>
            <a:ext cx="181026" cy="69896"/>
            <a:chOff x="4659775" y="2072775"/>
            <a:chExt cx="74325" cy="28700"/>
          </a:xfrm>
        </p:grpSpPr>
        <p:sp>
          <p:nvSpPr>
            <p:cNvPr id="1910" name="Google Shape;1910;p7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3" name="Google Shape;1913;p76"/>
          <p:cNvGrpSpPr/>
          <p:nvPr/>
        </p:nvGrpSpPr>
        <p:grpSpPr>
          <a:xfrm>
            <a:off x="8054421" y="2790324"/>
            <a:ext cx="167387" cy="89197"/>
            <a:chOff x="4662475" y="1976500"/>
            <a:chExt cx="68725" cy="36625"/>
          </a:xfrm>
        </p:grpSpPr>
        <p:sp>
          <p:nvSpPr>
            <p:cNvPr id="1914" name="Google Shape;1914;p7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7" name="Google Shape;1917;p76"/>
          <p:cNvGrpSpPr/>
          <p:nvPr/>
        </p:nvGrpSpPr>
        <p:grpSpPr>
          <a:xfrm>
            <a:off x="7751326" y="2793764"/>
            <a:ext cx="166899" cy="82317"/>
            <a:chOff x="4920150" y="1977875"/>
            <a:chExt cx="68525" cy="33800"/>
          </a:xfrm>
        </p:grpSpPr>
        <p:sp>
          <p:nvSpPr>
            <p:cNvPr id="1918" name="Google Shape;1918;p7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1" name="Google Shape;1921;p76"/>
          <p:cNvGrpSpPr/>
          <p:nvPr/>
        </p:nvGrpSpPr>
        <p:grpSpPr>
          <a:xfrm>
            <a:off x="7162483" y="3197682"/>
            <a:ext cx="125190" cy="127859"/>
            <a:chOff x="4676550" y="2160575"/>
            <a:chExt cx="51400" cy="52500"/>
          </a:xfrm>
        </p:grpSpPr>
        <p:sp>
          <p:nvSpPr>
            <p:cNvPr id="1922" name="Google Shape;1922;p7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5" name="Google Shape;1925;p76"/>
          <p:cNvGrpSpPr/>
          <p:nvPr/>
        </p:nvGrpSpPr>
        <p:grpSpPr>
          <a:xfrm>
            <a:off x="7459741" y="3204714"/>
            <a:ext cx="145405" cy="113794"/>
            <a:chOff x="4768325" y="2163475"/>
            <a:chExt cx="59700" cy="46725"/>
          </a:xfrm>
        </p:grpSpPr>
        <p:sp>
          <p:nvSpPr>
            <p:cNvPr id="1926" name="Google Shape;1926;p7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7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8" name="Google Shape;1928;p7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4" name="Google Shape;1934;p76"/>
          <p:cNvGrpSpPr/>
          <p:nvPr/>
        </p:nvGrpSpPr>
        <p:grpSpPr>
          <a:xfrm>
            <a:off x="7476059" y="3459808"/>
            <a:ext cx="112768" cy="106853"/>
            <a:chOff x="4768575" y="2253950"/>
            <a:chExt cx="46300" cy="43875"/>
          </a:xfrm>
        </p:grpSpPr>
        <p:sp>
          <p:nvSpPr>
            <p:cNvPr id="1935" name="Google Shape;1935;p7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7" name="Google Shape;1937;p76"/>
          <p:cNvGrpSpPr/>
          <p:nvPr/>
        </p:nvGrpSpPr>
        <p:grpSpPr>
          <a:xfrm>
            <a:off x="7775682" y="3948834"/>
            <a:ext cx="118187" cy="146246"/>
            <a:chOff x="4960900" y="2433225"/>
            <a:chExt cx="48525" cy="60050"/>
          </a:xfrm>
        </p:grpSpPr>
        <p:sp>
          <p:nvSpPr>
            <p:cNvPr id="1938" name="Google Shape;1938;p7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0" name="Google Shape;1940;p76"/>
          <p:cNvGrpSpPr/>
          <p:nvPr/>
        </p:nvGrpSpPr>
        <p:grpSpPr>
          <a:xfrm>
            <a:off x="7464247" y="4212895"/>
            <a:ext cx="136394" cy="143810"/>
            <a:chOff x="4854075" y="2527625"/>
            <a:chExt cx="56000" cy="59050"/>
          </a:xfrm>
        </p:grpSpPr>
        <p:sp>
          <p:nvSpPr>
            <p:cNvPr id="1941" name="Google Shape;1941;p7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3" name="Google Shape;1943;p7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6" name="Google Shape;1946;p76"/>
          <p:cNvGrpSpPr/>
          <p:nvPr/>
        </p:nvGrpSpPr>
        <p:grpSpPr>
          <a:xfrm>
            <a:off x="8088458" y="3676639"/>
            <a:ext cx="99312" cy="160797"/>
            <a:chOff x="5059700" y="2334775"/>
            <a:chExt cx="40775" cy="66025"/>
          </a:xfrm>
        </p:grpSpPr>
        <p:sp>
          <p:nvSpPr>
            <p:cNvPr id="1947" name="Google Shape;1947;p7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6" name="Google Shape;1956;p76"/>
          <p:cNvGrpSpPr/>
          <p:nvPr/>
        </p:nvGrpSpPr>
        <p:grpSpPr>
          <a:xfrm>
            <a:off x="8045622" y="3941771"/>
            <a:ext cx="184984" cy="160371"/>
            <a:chOff x="5037700" y="2430325"/>
            <a:chExt cx="75950" cy="65850"/>
          </a:xfrm>
        </p:grpSpPr>
        <p:sp>
          <p:nvSpPr>
            <p:cNvPr id="1957" name="Google Shape;1957;p7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9" name="Google Shape;1959;p76"/>
          <p:cNvGrpSpPr/>
          <p:nvPr/>
        </p:nvGrpSpPr>
        <p:grpSpPr>
          <a:xfrm>
            <a:off x="7465128" y="3708223"/>
            <a:ext cx="173014" cy="97629"/>
            <a:chOff x="4756975" y="2341800"/>
            <a:chExt cx="91975" cy="51925"/>
          </a:xfrm>
        </p:grpSpPr>
        <p:sp>
          <p:nvSpPr>
            <p:cNvPr id="1960" name="Google Shape;1960;p7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0" name="Google Shape;1980;p76"/>
          <p:cNvGrpSpPr/>
          <p:nvPr/>
        </p:nvGrpSpPr>
        <p:grpSpPr>
          <a:xfrm>
            <a:off x="7732065" y="4196920"/>
            <a:ext cx="212497" cy="175761"/>
            <a:chOff x="4943575" y="2516350"/>
            <a:chExt cx="98675" cy="81700"/>
          </a:xfrm>
        </p:grpSpPr>
        <p:sp>
          <p:nvSpPr>
            <p:cNvPr id="1981" name="Google Shape;1981;p7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9" name="Google Shape;2059;p76"/>
          <p:cNvGrpSpPr/>
          <p:nvPr/>
        </p:nvGrpSpPr>
        <p:grpSpPr>
          <a:xfrm>
            <a:off x="1990126" y="3423163"/>
            <a:ext cx="965351" cy="134611"/>
            <a:chOff x="4411970" y="2962952"/>
            <a:chExt cx="706544" cy="104212"/>
          </a:xfrm>
        </p:grpSpPr>
        <p:sp>
          <p:nvSpPr>
            <p:cNvPr id="2060" name="Google Shape;2060;p7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4" name="Google Shape;2064;p76"/>
          <p:cNvGrpSpPr/>
          <p:nvPr/>
        </p:nvGrpSpPr>
        <p:grpSpPr>
          <a:xfrm>
            <a:off x="1990126" y="3012077"/>
            <a:ext cx="960158" cy="289172"/>
            <a:chOff x="4411970" y="2726085"/>
            <a:chExt cx="643107" cy="193659"/>
          </a:xfrm>
        </p:grpSpPr>
        <p:sp>
          <p:nvSpPr>
            <p:cNvPr id="2065" name="Google Shape;2065;p7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8" name="Google Shape;2068;p76"/>
          <p:cNvGrpSpPr/>
          <p:nvPr/>
        </p:nvGrpSpPr>
        <p:grpSpPr>
          <a:xfrm>
            <a:off x="993018" y="3278187"/>
            <a:ext cx="833173" cy="259209"/>
            <a:chOff x="4411970" y="4340222"/>
            <a:chExt cx="779467" cy="242683"/>
          </a:xfrm>
        </p:grpSpPr>
        <p:sp>
          <p:nvSpPr>
            <p:cNvPr id="2069" name="Google Shape;2069;p7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2" name="Google Shape;2072;p76"/>
          <p:cNvGrpSpPr/>
          <p:nvPr/>
        </p:nvGrpSpPr>
        <p:grpSpPr>
          <a:xfrm>
            <a:off x="1990126" y="2673933"/>
            <a:ext cx="965160" cy="216230"/>
            <a:chOff x="4411970" y="2468674"/>
            <a:chExt cx="747317" cy="167425"/>
          </a:xfrm>
        </p:grpSpPr>
        <p:sp>
          <p:nvSpPr>
            <p:cNvPr id="2073" name="Google Shape;2073;p7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5" name="Google Shape;2075;p76"/>
          <p:cNvGrpSpPr/>
          <p:nvPr/>
        </p:nvGrpSpPr>
        <p:grpSpPr>
          <a:xfrm>
            <a:off x="988873" y="2578650"/>
            <a:ext cx="810451" cy="319148"/>
            <a:chOff x="4411970" y="3686602"/>
            <a:chExt cx="797845" cy="314215"/>
          </a:xfrm>
        </p:grpSpPr>
        <p:sp>
          <p:nvSpPr>
            <p:cNvPr id="2076" name="Google Shape;2076;p7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1" name="Google Shape;2081;p7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2" name="Google Shape;2082;p76"/>
          <p:cNvGrpSpPr/>
          <p:nvPr/>
        </p:nvGrpSpPr>
        <p:grpSpPr>
          <a:xfrm>
            <a:off x="988970" y="2333174"/>
            <a:ext cx="1970333" cy="208784"/>
            <a:chOff x="6336019" y="3733725"/>
            <a:chExt cx="2566206" cy="351310"/>
          </a:xfrm>
        </p:grpSpPr>
        <p:sp>
          <p:nvSpPr>
            <p:cNvPr id="2083" name="Google Shape;2083;p7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7" name="Google Shape;2087;p76"/>
          <p:cNvGrpSpPr/>
          <p:nvPr/>
        </p:nvGrpSpPr>
        <p:grpSpPr>
          <a:xfrm>
            <a:off x="1990126" y="3940729"/>
            <a:ext cx="946551" cy="153200"/>
            <a:chOff x="4404545" y="3301592"/>
            <a:chExt cx="782403" cy="129272"/>
          </a:xfrm>
        </p:grpSpPr>
        <p:sp>
          <p:nvSpPr>
            <p:cNvPr id="2088" name="Google Shape;2088;p7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0" name="Google Shape;2090;p76"/>
          <p:cNvGrpSpPr/>
          <p:nvPr/>
        </p:nvGrpSpPr>
        <p:grpSpPr>
          <a:xfrm>
            <a:off x="1990126" y="3679688"/>
            <a:ext cx="962257" cy="139127"/>
            <a:chOff x="4411970" y="3131459"/>
            <a:chExt cx="710520" cy="117397"/>
          </a:xfrm>
        </p:grpSpPr>
        <p:sp>
          <p:nvSpPr>
            <p:cNvPr id="2091" name="Google Shape;2091;p7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3" name="Google Shape;2093;p7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4" name="Google Shape;2094;p76"/>
          <p:cNvGrpSpPr/>
          <p:nvPr/>
        </p:nvGrpSpPr>
        <p:grpSpPr>
          <a:xfrm>
            <a:off x="990271" y="3614482"/>
            <a:ext cx="823838" cy="458988"/>
            <a:chOff x="4411970" y="1801825"/>
            <a:chExt cx="734586" cy="409262"/>
          </a:xfrm>
        </p:grpSpPr>
        <p:sp>
          <p:nvSpPr>
            <p:cNvPr id="2095" name="Google Shape;2095;p7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7" name="Google Shape;2097;p76"/>
          <p:cNvGrpSpPr/>
          <p:nvPr/>
        </p:nvGrpSpPr>
        <p:grpSpPr>
          <a:xfrm>
            <a:off x="990271" y="4162908"/>
            <a:ext cx="856348" cy="212039"/>
            <a:chOff x="4411970" y="2233974"/>
            <a:chExt cx="763574" cy="189068"/>
          </a:xfrm>
        </p:grpSpPr>
        <p:sp>
          <p:nvSpPr>
            <p:cNvPr id="2098" name="Google Shape;2098;p7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0" name="Google Shape;2100;p76"/>
          <p:cNvGrpSpPr/>
          <p:nvPr/>
        </p:nvGrpSpPr>
        <p:grpSpPr>
          <a:xfrm>
            <a:off x="3100467" y="2338244"/>
            <a:ext cx="511602" cy="511602"/>
            <a:chOff x="5681300" y="2527788"/>
            <a:chExt cx="805800" cy="805800"/>
          </a:xfrm>
        </p:grpSpPr>
        <p:sp>
          <p:nvSpPr>
            <p:cNvPr id="2101" name="Google Shape;2101;p7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3" name="Google Shape;2103;p76"/>
          <p:cNvGrpSpPr/>
          <p:nvPr/>
        </p:nvGrpSpPr>
        <p:grpSpPr>
          <a:xfrm>
            <a:off x="3097662" y="3104827"/>
            <a:ext cx="513021" cy="512935"/>
            <a:chOff x="4049800" y="640400"/>
            <a:chExt cx="858900" cy="858900"/>
          </a:xfrm>
        </p:grpSpPr>
        <p:sp>
          <p:nvSpPr>
            <p:cNvPr id="2104" name="Google Shape;2104;p7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6" name="Google Shape;2106;p76"/>
          <p:cNvGrpSpPr/>
          <p:nvPr/>
        </p:nvGrpSpPr>
        <p:grpSpPr>
          <a:xfrm>
            <a:off x="3014861" y="3756719"/>
            <a:ext cx="686489" cy="686585"/>
            <a:chOff x="5080188" y="927900"/>
            <a:chExt cx="961200" cy="961200"/>
          </a:xfrm>
        </p:grpSpPr>
        <p:sp>
          <p:nvSpPr>
            <p:cNvPr id="2107" name="Google Shape;2107;p7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5" name="Google Shape;2115;p76"/>
          <p:cNvGrpSpPr/>
          <p:nvPr/>
        </p:nvGrpSpPr>
        <p:grpSpPr>
          <a:xfrm>
            <a:off x="3798012" y="3849448"/>
            <a:ext cx="510373" cy="510937"/>
            <a:chOff x="7508249" y="1522825"/>
            <a:chExt cx="1326332" cy="1322987"/>
          </a:xfrm>
        </p:grpSpPr>
        <p:sp>
          <p:nvSpPr>
            <p:cNvPr id="2116" name="Google Shape;2116;p7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6" name="Google Shape;2126;p76"/>
          <p:cNvGrpSpPr/>
          <p:nvPr/>
        </p:nvGrpSpPr>
        <p:grpSpPr>
          <a:xfrm>
            <a:off x="4489605" y="3850853"/>
            <a:ext cx="492652" cy="503348"/>
            <a:chOff x="6039282" y="1042577"/>
            <a:chExt cx="734315" cy="731929"/>
          </a:xfrm>
        </p:grpSpPr>
        <p:sp>
          <p:nvSpPr>
            <p:cNvPr id="2127" name="Google Shape;2127;p7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8" name="Google Shape;2148;p76"/>
          <p:cNvGrpSpPr/>
          <p:nvPr/>
        </p:nvGrpSpPr>
        <p:grpSpPr>
          <a:xfrm>
            <a:off x="5130019" y="2346894"/>
            <a:ext cx="483304" cy="504902"/>
            <a:chOff x="1825800" y="1651625"/>
            <a:chExt cx="568125" cy="591775"/>
          </a:xfrm>
        </p:grpSpPr>
        <p:sp>
          <p:nvSpPr>
            <p:cNvPr id="2149" name="Google Shape;2149;p7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5" name="Google Shape;2155;p7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6"/>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2160" name="Google Shape;2160;p7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44"/>
          <p:cNvSpPr/>
          <p:nvPr/>
        </p:nvSpPr>
        <p:spPr>
          <a:xfrm>
            <a:off x="5452899" y="354435"/>
            <a:ext cx="2221530" cy="4552301"/>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4"/>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5</a:t>
            </a:fld>
            <a:endParaRPr/>
          </a:p>
        </p:txBody>
      </p:sp>
      <p:pic>
        <p:nvPicPr>
          <p:cNvPr id="5" name="Рисунок 4">
            <a:extLst>
              <a:ext uri="{FF2B5EF4-FFF2-40B4-BE49-F238E27FC236}">
                <a16:creationId xmlns:a16="http://schemas.microsoft.com/office/drawing/2014/main" id="{B2457D0A-F0FD-EC48-A204-5B6EFC7DBE79}"/>
              </a:ext>
            </a:extLst>
          </p:cNvPr>
          <p:cNvPicPr>
            <a:picLocks noChangeAspect="1"/>
          </p:cNvPicPr>
          <p:nvPr/>
        </p:nvPicPr>
        <p:blipFill>
          <a:blip r:embed="rId3"/>
          <a:stretch>
            <a:fillRect/>
          </a:stretch>
        </p:blipFill>
        <p:spPr>
          <a:xfrm>
            <a:off x="5562191" y="437500"/>
            <a:ext cx="2008414" cy="4351565"/>
          </a:xfrm>
          <a:prstGeom prst="rect">
            <a:avLst/>
          </a:prstGeom>
        </p:spPr>
      </p:pic>
      <p:sp>
        <p:nvSpPr>
          <p:cNvPr id="65" name="Google Shape;511;p44">
            <a:extLst>
              <a:ext uri="{FF2B5EF4-FFF2-40B4-BE49-F238E27FC236}">
                <a16:creationId xmlns:a16="http://schemas.microsoft.com/office/drawing/2014/main" id="{B82CD1AB-B9E4-2D48-855F-7C535C826975}"/>
              </a:ext>
            </a:extLst>
          </p:cNvPr>
          <p:cNvSpPr txBox="1">
            <a:spLocks noGrp="1"/>
          </p:cNvSpPr>
          <p:nvPr>
            <p:ph type="title"/>
          </p:nvPr>
        </p:nvSpPr>
        <p:spPr>
          <a:xfrm>
            <a:off x="1261681" y="1080944"/>
            <a:ext cx="25029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RU" dirty="0"/>
              <a:t>Решение</a:t>
            </a:r>
            <a:endParaRPr dirty="0"/>
          </a:p>
        </p:txBody>
      </p:sp>
      <p:sp>
        <p:nvSpPr>
          <p:cNvPr id="66" name="Google Shape;512;p44">
            <a:extLst>
              <a:ext uri="{FF2B5EF4-FFF2-40B4-BE49-F238E27FC236}">
                <a16:creationId xmlns:a16="http://schemas.microsoft.com/office/drawing/2014/main" id="{3C5D0C1D-ACAB-DC41-8D78-F1F750144683}"/>
              </a:ext>
            </a:extLst>
          </p:cNvPr>
          <p:cNvSpPr txBox="1">
            <a:spLocks noGrp="1"/>
          </p:cNvSpPr>
          <p:nvPr>
            <p:ph type="subTitle" idx="1"/>
          </p:nvPr>
        </p:nvSpPr>
        <p:spPr>
          <a:xfrm>
            <a:off x="1261679" y="1693594"/>
            <a:ext cx="2502900" cy="10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RU" dirty="0">
                <a:latin typeface="Futura Medium" panose="020B0602020204020303" pitchFamily="34" charset="-79"/>
                <a:cs typeface="Futura Medium" panose="020B0602020204020303" pitchFamily="34" charset="-79"/>
              </a:rPr>
              <a:t>Удобное и практичное мобильное приложение для спортсменов, от мала до велика.</a:t>
            </a:r>
            <a:endParaRPr dirty="0">
              <a:latin typeface="Futura Medium" panose="020B0602020204020303" pitchFamily="34" charset="-79"/>
              <a:cs typeface="Futura Medium" panose="020B0602020204020303" pitchFamily="34" charset="-79"/>
            </a:endParaRPr>
          </a:p>
        </p:txBody>
      </p:sp>
      <p:pic>
        <p:nvPicPr>
          <p:cNvPr id="67" name="Рисунок 66">
            <a:extLst>
              <a:ext uri="{FF2B5EF4-FFF2-40B4-BE49-F238E27FC236}">
                <a16:creationId xmlns:a16="http://schemas.microsoft.com/office/drawing/2014/main" id="{DDA2F730-C66E-7749-B236-2EC75A268765}"/>
              </a:ext>
            </a:extLst>
          </p:cNvPr>
          <p:cNvPicPr>
            <a:picLocks noChangeAspect="1"/>
          </p:cNvPicPr>
          <p:nvPr/>
        </p:nvPicPr>
        <p:blipFill>
          <a:blip r:embed="rId4"/>
          <a:stretch>
            <a:fillRect/>
          </a:stretch>
        </p:blipFill>
        <p:spPr>
          <a:xfrm>
            <a:off x="1359650" y="2882036"/>
            <a:ext cx="1620314" cy="1620314"/>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164"/>
        <p:cNvGrpSpPr/>
        <p:nvPr/>
      </p:nvGrpSpPr>
      <p:grpSpPr>
        <a:xfrm>
          <a:off x="0" y="0"/>
          <a:ext cx="0" cy="0"/>
          <a:chOff x="0" y="0"/>
          <a:chExt cx="0" cy="0"/>
        </a:xfrm>
      </p:grpSpPr>
      <p:grpSp>
        <p:nvGrpSpPr>
          <p:cNvPr id="2165" name="Google Shape;2165;p77"/>
          <p:cNvGrpSpPr/>
          <p:nvPr/>
        </p:nvGrpSpPr>
        <p:grpSpPr>
          <a:xfrm>
            <a:off x="722058" y="957091"/>
            <a:ext cx="2492868" cy="1379876"/>
            <a:chOff x="2654821" y="2311071"/>
            <a:chExt cx="2279715" cy="1262120"/>
          </a:xfrm>
        </p:grpSpPr>
        <p:grpSp>
          <p:nvGrpSpPr>
            <p:cNvPr id="2166" name="Google Shape;2166;p77"/>
            <p:cNvGrpSpPr/>
            <p:nvPr/>
          </p:nvGrpSpPr>
          <p:grpSpPr>
            <a:xfrm>
              <a:off x="4034269" y="2840745"/>
              <a:ext cx="40212" cy="36437"/>
              <a:chOff x="4293400" y="2574725"/>
              <a:chExt cx="84425" cy="80100"/>
            </a:xfrm>
          </p:grpSpPr>
          <p:sp>
            <p:nvSpPr>
              <p:cNvPr id="2167" name="Google Shape;2167;p7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168" name="Google Shape;2168;p7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9" name="Google Shape;2169;p77"/>
            <p:cNvGrpSpPr/>
            <p:nvPr/>
          </p:nvGrpSpPr>
          <p:grpSpPr>
            <a:xfrm>
              <a:off x="3894606" y="2334874"/>
              <a:ext cx="913198" cy="518984"/>
              <a:chOff x="4000175" y="1462675"/>
              <a:chExt cx="1917275" cy="1140875"/>
            </a:xfrm>
          </p:grpSpPr>
          <p:sp>
            <p:nvSpPr>
              <p:cNvPr id="2170" name="Google Shape;2170;p7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171" name="Google Shape;2171;p77"/>
              <p:cNvGrpSpPr/>
              <p:nvPr/>
            </p:nvGrpSpPr>
            <p:grpSpPr>
              <a:xfrm>
                <a:off x="4000175" y="1462675"/>
                <a:ext cx="1917275" cy="1140875"/>
                <a:chOff x="4000175" y="1462675"/>
                <a:chExt cx="1917275" cy="1140875"/>
              </a:xfrm>
            </p:grpSpPr>
            <p:sp>
              <p:nvSpPr>
                <p:cNvPr id="2172" name="Google Shape;2172;p7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173" name="Google Shape;2173;p7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177" name="Google Shape;2177;p7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78" name="Google Shape;2178;p77"/>
            <p:cNvGrpSpPr/>
            <p:nvPr/>
          </p:nvGrpSpPr>
          <p:grpSpPr>
            <a:xfrm>
              <a:off x="3875768" y="2846704"/>
              <a:ext cx="44796" cy="47366"/>
              <a:chOff x="3960625" y="2587825"/>
              <a:chExt cx="94050" cy="104125"/>
            </a:xfrm>
          </p:grpSpPr>
          <p:sp>
            <p:nvSpPr>
              <p:cNvPr id="2179" name="Google Shape;2179;p7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180" name="Google Shape;2180;p7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1" name="Google Shape;2181;p77"/>
            <p:cNvGrpSpPr/>
            <p:nvPr/>
          </p:nvGrpSpPr>
          <p:grpSpPr>
            <a:xfrm>
              <a:off x="3782759" y="2807162"/>
              <a:ext cx="82686" cy="85487"/>
              <a:chOff x="3765350" y="2500900"/>
              <a:chExt cx="173600" cy="187925"/>
            </a:xfrm>
          </p:grpSpPr>
          <p:sp>
            <p:nvSpPr>
              <p:cNvPr id="2182" name="Google Shape;2182;p7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183" name="Google Shape;2183;p7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8" name="Google Shape;2188;p77"/>
            <p:cNvGrpSpPr/>
            <p:nvPr/>
          </p:nvGrpSpPr>
          <p:grpSpPr>
            <a:xfrm>
              <a:off x="3775674" y="2798496"/>
              <a:ext cx="40545" cy="23564"/>
              <a:chOff x="3750475" y="2481850"/>
              <a:chExt cx="85125" cy="51800"/>
            </a:xfrm>
          </p:grpSpPr>
          <p:sp>
            <p:nvSpPr>
              <p:cNvPr id="2189" name="Google Shape;2189;p7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191" name="Google Shape;2191;p77"/>
            <p:cNvGrpSpPr/>
            <p:nvPr/>
          </p:nvGrpSpPr>
          <p:grpSpPr>
            <a:xfrm>
              <a:off x="3716946" y="2776024"/>
              <a:ext cx="81971" cy="76912"/>
              <a:chOff x="3627175" y="2432450"/>
              <a:chExt cx="172100" cy="169075"/>
            </a:xfrm>
          </p:grpSpPr>
          <p:sp>
            <p:nvSpPr>
              <p:cNvPr id="2192" name="Google Shape;2192;p7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194" name="Google Shape;2194;p7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195" name="Google Shape;2195;p77"/>
            <p:cNvGrpSpPr/>
            <p:nvPr/>
          </p:nvGrpSpPr>
          <p:grpSpPr>
            <a:xfrm>
              <a:off x="3685682" y="2845624"/>
              <a:ext cx="29311" cy="45055"/>
              <a:chOff x="3561536" y="2585450"/>
              <a:chExt cx="61539" cy="99045"/>
            </a:xfrm>
          </p:grpSpPr>
          <p:sp>
            <p:nvSpPr>
              <p:cNvPr id="2196" name="Google Shape;2196;p7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198" name="Google Shape;2198;p77"/>
            <p:cNvGrpSpPr/>
            <p:nvPr/>
          </p:nvGrpSpPr>
          <p:grpSpPr>
            <a:xfrm>
              <a:off x="3849905" y="2572252"/>
              <a:ext cx="74339" cy="119559"/>
              <a:chOff x="3906325" y="1984500"/>
              <a:chExt cx="156075" cy="262825"/>
            </a:xfrm>
          </p:grpSpPr>
          <p:sp>
            <p:nvSpPr>
              <p:cNvPr id="2199" name="Google Shape;2199;p7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200" name="Google Shape;2200;p7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1" name="Google Shape;2201;p77"/>
            <p:cNvGrpSpPr/>
            <p:nvPr/>
          </p:nvGrpSpPr>
          <p:grpSpPr>
            <a:xfrm>
              <a:off x="2654821" y="2414345"/>
              <a:ext cx="667570" cy="558731"/>
              <a:chOff x="1397225" y="1637375"/>
              <a:chExt cx="1401575" cy="1228250"/>
            </a:xfrm>
          </p:grpSpPr>
          <p:sp>
            <p:nvSpPr>
              <p:cNvPr id="2202" name="Google Shape;2202;p7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203" name="Google Shape;2203;p77"/>
              <p:cNvGrpSpPr/>
              <p:nvPr/>
            </p:nvGrpSpPr>
            <p:grpSpPr>
              <a:xfrm>
                <a:off x="1397225" y="1637375"/>
                <a:ext cx="1398775" cy="1228250"/>
                <a:chOff x="1397225" y="1637375"/>
                <a:chExt cx="1398775" cy="1228250"/>
              </a:xfrm>
            </p:grpSpPr>
            <p:sp>
              <p:nvSpPr>
                <p:cNvPr id="2204" name="Google Shape;2204;p7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06" name="Google Shape;2206;p77"/>
            <p:cNvGrpSpPr/>
            <p:nvPr/>
          </p:nvGrpSpPr>
          <p:grpSpPr>
            <a:xfrm>
              <a:off x="3230417" y="3103734"/>
              <a:ext cx="282982" cy="280332"/>
              <a:chOff x="2605700" y="3152850"/>
              <a:chExt cx="594125" cy="616250"/>
            </a:xfrm>
          </p:grpSpPr>
          <p:sp>
            <p:nvSpPr>
              <p:cNvPr id="2207" name="Google Shape;2207;p7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208" name="Google Shape;2208;p7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209" name="Google Shape;2209;p77"/>
            <p:cNvGrpSpPr/>
            <p:nvPr/>
          </p:nvGrpSpPr>
          <p:grpSpPr>
            <a:xfrm>
              <a:off x="3265985" y="3226989"/>
              <a:ext cx="87151" cy="346202"/>
              <a:chOff x="2680375" y="3423800"/>
              <a:chExt cx="182975" cy="761050"/>
            </a:xfrm>
          </p:grpSpPr>
          <p:sp>
            <p:nvSpPr>
              <p:cNvPr id="2210" name="Google Shape;2210;p7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211" name="Google Shape;2211;p7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2" name="Google Shape;2212;p77"/>
            <p:cNvGrpSpPr/>
            <p:nvPr/>
          </p:nvGrpSpPr>
          <p:grpSpPr>
            <a:xfrm>
              <a:off x="3855466" y="3289811"/>
              <a:ext cx="112514" cy="94210"/>
              <a:chOff x="3918000" y="3561900"/>
              <a:chExt cx="236225" cy="207100"/>
            </a:xfrm>
          </p:grpSpPr>
          <p:sp>
            <p:nvSpPr>
              <p:cNvPr id="2213" name="Google Shape;2213;p7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214" name="Google Shape;2214;p7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5" name="Google Shape;2215;p7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218" name="Google Shape;2218;p77"/>
            <p:cNvGrpSpPr/>
            <p:nvPr/>
          </p:nvGrpSpPr>
          <p:grpSpPr>
            <a:xfrm>
              <a:off x="2905224" y="2311071"/>
              <a:ext cx="596721" cy="528992"/>
              <a:chOff x="1922950" y="1410350"/>
              <a:chExt cx="1252825" cy="1162875"/>
            </a:xfrm>
          </p:grpSpPr>
          <p:sp>
            <p:nvSpPr>
              <p:cNvPr id="2219" name="Google Shape;2219;p7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235" name="Google Shape;2235;p7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255" name="Google Shape;2255;p7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256" name="Google Shape;2256;p7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7" name="Google Shape;2257;p77"/>
            <p:cNvGrpSpPr/>
            <p:nvPr/>
          </p:nvGrpSpPr>
          <p:grpSpPr>
            <a:xfrm>
              <a:off x="3280929" y="3294542"/>
              <a:ext cx="109894" cy="272224"/>
              <a:chOff x="2711750" y="3572300"/>
              <a:chExt cx="230725" cy="598425"/>
            </a:xfrm>
          </p:grpSpPr>
          <p:sp>
            <p:nvSpPr>
              <p:cNvPr id="2258" name="Google Shape;2258;p7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0" name="Google Shape;2260;p7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1" name="Google Shape;2261;p77"/>
            <p:cNvGrpSpPr/>
            <p:nvPr/>
          </p:nvGrpSpPr>
          <p:grpSpPr>
            <a:xfrm>
              <a:off x="3790439" y="2408636"/>
              <a:ext cx="73017" cy="75684"/>
              <a:chOff x="3781475" y="1624825"/>
              <a:chExt cx="153300" cy="166375"/>
            </a:xfrm>
          </p:grpSpPr>
          <p:sp>
            <p:nvSpPr>
              <p:cNvPr id="2262" name="Google Shape;2262;p7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6" name="Google Shape;2266;p7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3" name="Google Shape;2273;p77"/>
            <p:cNvGrpSpPr/>
            <p:nvPr/>
          </p:nvGrpSpPr>
          <p:grpSpPr>
            <a:xfrm>
              <a:off x="4403342" y="3107749"/>
              <a:ext cx="316680" cy="101374"/>
              <a:chOff x="5068275" y="3161675"/>
              <a:chExt cx="664875" cy="222850"/>
            </a:xfrm>
          </p:grpSpPr>
          <p:sp>
            <p:nvSpPr>
              <p:cNvPr id="2274" name="Google Shape;2274;p7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8" name="Google Shape;2278;p7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7" name="Google Shape;2307;p77"/>
            <p:cNvGrpSpPr/>
            <p:nvPr/>
          </p:nvGrpSpPr>
          <p:grpSpPr>
            <a:xfrm>
              <a:off x="3697513" y="2707266"/>
              <a:ext cx="59549" cy="79733"/>
              <a:chOff x="3586375" y="2281300"/>
              <a:chExt cx="125025" cy="175275"/>
            </a:xfrm>
          </p:grpSpPr>
          <p:sp>
            <p:nvSpPr>
              <p:cNvPr id="2308" name="Google Shape;2308;p7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0" name="Google Shape;2310;p7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1" name="Google Shape;2311;p77"/>
            <p:cNvGrpSpPr/>
            <p:nvPr/>
          </p:nvGrpSpPr>
          <p:grpSpPr>
            <a:xfrm>
              <a:off x="4513224" y="3221724"/>
              <a:ext cx="274563" cy="280321"/>
              <a:chOff x="5298975" y="3412225"/>
              <a:chExt cx="576450" cy="616225"/>
            </a:xfrm>
          </p:grpSpPr>
          <p:sp>
            <p:nvSpPr>
              <p:cNvPr id="2312" name="Google Shape;2312;p7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13" name="Google Shape;2313;p7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4" name="Google Shape;2314;p77"/>
            <p:cNvGrpSpPr/>
            <p:nvPr/>
          </p:nvGrpSpPr>
          <p:grpSpPr>
            <a:xfrm>
              <a:off x="4824403" y="3421846"/>
              <a:ext cx="110132" cy="130647"/>
              <a:chOff x="5952300" y="3852150"/>
              <a:chExt cx="231225" cy="287200"/>
            </a:xfrm>
          </p:grpSpPr>
          <p:sp>
            <p:nvSpPr>
              <p:cNvPr id="2315" name="Google Shape;2315;p7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7" name="Google Shape;2317;p7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5" name="Google Shape;2325;p77"/>
            <p:cNvGrpSpPr/>
            <p:nvPr/>
          </p:nvGrpSpPr>
          <p:grpSpPr>
            <a:xfrm>
              <a:off x="4295710" y="3079670"/>
              <a:ext cx="14968" cy="27135"/>
              <a:chOff x="4842300" y="3099950"/>
              <a:chExt cx="31425" cy="59650"/>
            </a:xfrm>
          </p:grpSpPr>
          <p:sp>
            <p:nvSpPr>
              <p:cNvPr id="2326" name="Google Shape;2326;p7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0" name="Google Shape;2330;p7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8" name="Google Shape;2338;p77"/>
            <p:cNvGrpSpPr/>
            <p:nvPr/>
          </p:nvGrpSpPr>
          <p:grpSpPr>
            <a:xfrm>
              <a:off x="3831056" y="2816010"/>
              <a:ext cx="37378" cy="27612"/>
              <a:chOff x="3866750" y="2520350"/>
              <a:chExt cx="78475" cy="60700"/>
            </a:xfrm>
          </p:grpSpPr>
          <p:sp>
            <p:nvSpPr>
              <p:cNvPr id="2339" name="Google Shape;2339;p7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3" name="Google Shape;2343;p7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60" name="Google Shape;2360;p7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72" name="Google Shape;2372;p7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5" name="Google Shape;2385;p77"/>
            <p:cNvGrpSpPr/>
            <p:nvPr/>
          </p:nvGrpSpPr>
          <p:grpSpPr>
            <a:xfrm>
              <a:off x="3632736" y="3051591"/>
              <a:ext cx="63288" cy="45217"/>
              <a:chOff x="3450375" y="3038225"/>
              <a:chExt cx="132875" cy="99400"/>
            </a:xfrm>
          </p:grpSpPr>
          <p:sp>
            <p:nvSpPr>
              <p:cNvPr id="2386" name="Google Shape;2386;p7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8" name="Google Shape;2388;p7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97" name="Google Shape;2397;p7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07" name="Google Shape;2407;p7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13" name="Google Shape;2413;p7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3" name="Google Shape;2423;p77"/>
          <p:cNvGrpSpPr/>
          <p:nvPr/>
        </p:nvGrpSpPr>
        <p:grpSpPr>
          <a:xfrm>
            <a:off x="3530618" y="1021765"/>
            <a:ext cx="2078182" cy="1366558"/>
            <a:chOff x="235800" y="830650"/>
            <a:chExt cx="6978450" cy="4588844"/>
          </a:xfrm>
        </p:grpSpPr>
        <p:sp>
          <p:nvSpPr>
            <p:cNvPr id="2424" name="Google Shape;2424;p7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0" name="Google Shape;2430;p77"/>
          <p:cNvGrpSpPr/>
          <p:nvPr/>
        </p:nvGrpSpPr>
        <p:grpSpPr>
          <a:xfrm>
            <a:off x="719115" y="2852867"/>
            <a:ext cx="2622876" cy="1333540"/>
            <a:chOff x="238125" y="1038125"/>
            <a:chExt cx="7146800" cy="3633625"/>
          </a:xfrm>
        </p:grpSpPr>
        <p:sp>
          <p:nvSpPr>
            <p:cNvPr id="2431" name="Google Shape;2431;p7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7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7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7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7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7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7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7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7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3" name="Google Shape;4003;p77"/>
          <p:cNvGrpSpPr/>
          <p:nvPr/>
        </p:nvGrpSpPr>
        <p:grpSpPr>
          <a:xfrm>
            <a:off x="5834043" y="994977"/>
            <a:ext cx="2590840" cy="1380235"/>
            <a:chOff x="233350" y="949250"/>
            <a:chExt cx="7137300" cy="3802300"/>
          </a:xfrm>
        </p:grpSpPr>
        <p:sp>
          <p:nvSpPr>
            <p:cNvPr id="4004" name="Google Shape;4004;p7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7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7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7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5" name="Google Shape;4055;p77"/>
          <p:cNvGrpSpPr/>
          <p:nvPr/>
        </p:nvGrpSpPr>
        <p:grpSpPr>
          <a:xfrm>
            <a:off x="7648472" y="3039750"/>
            <a:ext cx="104231" cy="320340"/>
            <a:chOff x="7564426" y="3224343"/>
            <a:chExt cx="119985" cy="368801"/>
          </a:xfrm>
        </p:grpSpPr>
        <p:sp>
          <p:nvSpPr>
            <p:cNvPr id="4056" name="Google Shape;4056;p7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8" name="Google Shape;4058;p77"/>
          <p:cNvGrpSpPr/>
          <p:nvPr/>
        </p:nvGrpSpPr>
        <p:grpSpPr>
          <a:xfrm>
            <a:off x="7347961" y="3033852"/>
            <a:ext cx="189489" cy="332132"/>
            <a:chOff x="8370831" y="3202002"/>
            <a:chExt cx="218129" cy="382376"/>
          </a:xfrm>
        </p:grpSpPr>
        <p:sp>
          <p:nvSpPr>
            <p:cNvPr id="4059" name="Google Shape;4059;p7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1" name="Google Shape;4061;p77"/>
          <p:cNvGrpSpPr/>
          <p:nvPr/>
        </p:nvGrpSpPr>
        <p:grpSpPr>
          <a:xfrm>
            <a:off x="8071350" y="3444984"/>
            <a:ext cx="309429" cy="267000"/>
            <a:chOff x="6742064" y="3750480"/>
            <a:chExt cx="399315" cy="344560"/>
          </a:xfrm>
        </p:grpSpPr>
        <p:sp>
          <p:nvSpPr>
            <p:cNvPr id="4062" name="Google Shape;4062;p7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4" name="Google Shape;4064;p77"/>
          <p:cNvGrpSpPr/>
          <p:nvPr/>
        </p:nvGrpSpPr>
        <p:grpSpPr>
          <a:xfrm>
            <a:off x="7610369" y="3796031"/>
            <a:ext cx="180437" cy="281608"/>
            <a:chOff x="7248525" y="3739696"/>
            <a:chExt cx="230531" cy="359790"/>
          </a:xfrm>
        </p:grpSpPr>
        <p:sp>
          <p:nvSpPr>
            <p:cNvPr id="4065" name="Google Shape;4065;p7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7" name="Google Shape;4067;p77"/>
          <p:cNvGrpSpPr/>
          <p:nvPr/>
        </p:nvGrpSpPr>
        <p:grpSpPr>
          <a:xfrm>
            <a:off x="7856288" y="3439255"/>
            <a:ext cx="162896" cy="278710"/>
            <a:chOff x="7601242" y="3729267"/>
            <a:chExt cx="222566" cy="380803"/>
          </a:xfrm>
        </p:grpSpPr>
        <p:sp>
          <p:nvSpPr>
            <p:cNvPr id="4068" name="Google Shape;4068;p7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7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0" name="Google Shape;4070;p77"/>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1" name="Google Shape;4071;p77"/>
          <p:cNvGrpSpPr/>
          <p:nvPr/>
        </p:nvGrpSpPr>
        <p:grpSpPr>
          <a:xfrm>
            <a:off x="7345934" y="3440396"/>
            <a:ext cx="193543" cy="275990"/>
            <a:chOff x="8304647" y="3738687"/>
            <a:chExt cx="225076" cy="320956"/>
          </a:xfrm>
        </p:grpSpPr>
        <p:sp>
          <p:nvSpPr>
            <p:cNvPr id="4072" name="Google Shape;4072;p7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5" name="Google Shape;4075;p77"/>
          <p:cNvGrpSpPr/>
          <p:nvPr/>
        </p:nvGrpSpPr>
        <p:grpSpPr>
          <a:xfrm>
            <a:off x="7618426" y="3440396"/>
            <a:ext cx="178492" cy="275990"/>
            <a:chOff x="8615101" y="3738687"/>
            <a:chExt cx="207573" cy="320956"/>
          </a:xfrm>
        </p:grpSpPr>
        <p:sp>
          <p:nvSpPr>
            <p:cNvPr id="4076" name="Google Shape;4076;p7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9" name="Google Shape;4079;p77"/>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0" name="Google Shape;4080;p77"/>
          <p:cNvGrpSpPr/>
          <p:nvPr/>
        </p:nvGrpSpPr>
        <p:grpSpPr>
          <a:xfrm>
            <a:off x="6013131" y="3561884"/>
            <a:ext cx="557670" cy="511283"/>
            <a:chOff x="6015419" y="3716859"/>
            <a:chExt cx="557671" cy="511283"/>
          </a:xfrm>
        </p:grpSpPr>
        <p:sp>
          <p:nvSpPr>
            <p:cNvPr id="4081" name="Google Shape;4081;p7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2" name="Google Shape;4082;p77"/>
            <p:cNvGrpSpPr/>
            <p:nvPr/>
          </p:nvGrpSpPr>
          <p:grpSpPr>
            <a:xfrm>
              <a:off x="6036094" y="3716980"/>
              <a:ext cx="529860" cy="510468"/>
              <a:chOff x="6036094" y="3716980"/>
              <a:chExt cx="529860" cy="510468"/>
            </a:xfrm>
          </p:grpSpPr>
          <p:sp>
            <p:nvSpPr>
              <p:cNvPr id="4083" name="Google Shape;4083;p7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7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7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7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93" name="Google Shape;4093;p77"/>
          <p:cNvGrpSpPr/>
          <p:nvPr/>
        </p:nvGrpSpPr>
        <p:grpSpPr>
          <a:xfrm>
            <a:off x="6642016" y="2918653"/>
            <a:ext cx="576302" cy="511871"/>
            <a:chOff x="6644304" y="3073628"/>
            <a:chExt cx="576302" cy="511871"/>
          </a:xfrm>
        </p:grpSpPr>
        <p:sp>
          <p:nvSpPr>
            <p:cNvPr id="4094" name="Google Shape;4094;p7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5" name="Google Shape;4095;p77"/>
            <p:cNvGrpSpPr/>
            <p:nvPr/>
          </p:nvGrpSpPr>
          <p:grpSpPr>
            <a:xfrm>
              <a:off x="6712169" y="3085440"/>
              <a:ext cx="481622" cy="494913"/>
              <a:chOff x="6712169" y="3085440"/>
              <a:chExt cx="481622" cy="494913"/>
            </a:xfrm>
          </p:grpSpPr>
          <p:sp>
            <p:nvSpPr>
              <p:cNvPr id="4096" name="Google Shape;4096;p7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7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1" name="Google Shape;4101;p7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7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4" name="Google Shape;4104;p77"/>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5" name="Google Shape;4105;p77"/>
          <p:cNvGrpSpPr/>
          <p:nvPr/>
        </p:nvGrpSpPr>
        <p:grpSpPr>
          <a:xfrm>
            <a:off x="6649867" y="3561648"/>
            <a:ext cx="560631" cy="511352"/>
            <a:chOff x="6652154" y="3716623"/>
            <a:chExt cx="560631" cy="511352"/>
          </a:xfrm>
        </p:grpSpPr>
        <p:sp>
          <p:nvSpPr>
            <p:cNvPr id="4106" name="Google Shape;4106;p7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7" name="Google Shape;4107;p77"/>
            <p:cNvGrpSpPr/>
            <p:nvPr/>
          </p:nvGrpSpPr>
          <p:grpSpPr>
            <a:xfrm>
              <a:off x="6669657" y="3716715"/>
              <a:ext cx="466779" cy="464290"/>
              <a:chOff x="6669657" y="3716715"/>
              <a:chExt cx="466779" cy="464290"/>
            </a:xfrm>
          </p:grpSpPr>
          <p:sp>
            <p:nvSpPr>
              <p:cNvPr id="4108" name="Google Shape;4108;p7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7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7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7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7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7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7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7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21" name="Google Shape;4121;p77"/>
          <p:cNvGrpSpPr/>
          <p:nvPr/>
        </p:nvGrpSpPr>
        <p:grpSpPr>
          <a:xfrm>
            <a:off x="7843958" y="3843056"/>
            <a:ext cx="187557" cy="187557"/>
            <a:chOff x="8565775" y="671075"/>
            <a:chExt cx="441000" cy="441000"/>
          </a:xfrm>
        </p:grpSpPr>
        <p:sp>
          <p:nvSpPr>
            <p:cNvPr id="4122" name="Google Shape;4122;p7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4" name="Google Shape;4124;p77"/>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7"/>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6" name="Google Shape;4126;p77"/>
          <p:cNvGrpSpPr/>
          <p:nvPr/>
        </p:nvGrpSpPr>
        <p:grpSpPr>
          <a:xfrm>
            <a:off x="5997813" y="2921275"/>
            <a:ext cx="587871" cy="512373"/>
            <a:chOff x="6000100" y="3076250"/>
            <a:chExt cx="587871" cy="512373"/>
          </a:xfrm>
        </p:grpSpPr>
        <p:sp>
          <p:nvSpPr>
            <p:cNvPr id="4127" name="Google Shape;4127;p7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8" name="Google Shape;4128;p77"/>
            <p:cNvGrpSpPr/>
            <p:nvPr/>
          </p:nvGrpSpPr>
          <p:grpSpPr>
            <a:xfrm>
              <a:off x="6031360" y="3076713"/>
              <a:ext cx="539107" cy="480965"/>
              <a:chOff x="6031360" y="3076713"/>
              <a:chExt cx="539107" cy="480965"/>
            </a:xfrm>
          </p:grpSpPr>
          <p:sp>
            <p:nvSpPr>
              <p:cNvPr id="4129" name="Google Shape;4129;p7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7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7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7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7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7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36" name="Google Shape;4136;p77"/>
          <p:cNvGrpSpPr/>
          <p:nvPr/>
        </p:nvGrpSpPr>
        <p:grpSpPr>
          <a:xfrm>
            <a:off x="3574273" y="2854307"/>
            <a:ext cx="2241344" cy="1330656"/>
            <a:chOff x="3597785" y="3065882"/>
            <a:chExt cx="2241344" cy="1330656"/>
          </a:xfrm>
        </p:grpSpPr>
        <p:grpSp>
          <p:nvGrpSpPr>
            <p:cNvPr id="4137" name="Google Shape;4137;p77"/>
            <p:cNvGrpSpPr/>
            <p:nvPr/>
          </p:nvGrpSpPr>
          <p:grpSpPr>
            <a:xfrm>
              <a:off x="5296908" y="3937355"/>
              <a:ext cx="143198" cy="32380"/>
              <a:chOff x="5296908" y="3937355"/>
              <a:chExt cx="143198" cy="32380"/>
            </a:xfrm>
          </p:grpSpPr>
          <p:sp>
            <p:nvSpPr>
              <p:cNvPr id="4138" name="Google Shape;4138;p7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9" name="Google Shape;4139;p77"/>
              <p:cNvGrpSpPr/>
              <p:nvPr/>
            </p:nvGrpSpPr>
            <p:grpSpPr>
              <a:xfrm>
                <a:off x="5402331" y="3937355"/>
                <a:ext cx="37776" cy="32380"/>
                <a:chOff x="5402331" y="3937355"/>
                <a:chExt cx="37776" cy="32380"/>
              </a:xfrm>
            </p:grpSpPr>
            <p:sp>
              <p:nvSpPr>
                <p:cNvPr id="4140" name="Google Shape;4140;p7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2" name="Google Shape;4142;p77"/>
              <p:cNvGrpSpPr/>
              <p:nvPr/>
            </p:nvGrpSpPr>
            <p:grpSpPr>
              <a:xfrm>
                <a:off x="5296908" y="3937355"/>
                <a:ext cx="37783" cy="32380"/>
                <a:chOff x="5296908" y="3937355"/>
                <a:chExt cx="37783" cy="32380"/>
              </a:xfrm>
            </p:grpSpPr>
            <p:sp>
              <p:nvSpPr>
                <p:cNvPr id="4143" name="Google Shape;4143;p7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7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45" name="Google Shape;4145;p77"/>
            <p:cNvGrpSpPr/>
            <p:nvPr/>
          </p:nvGrpSpPr>
          <p:grpSpPr>
            <a:xfrm>
              <a:off x="4724163" y="3119631"/>
              <a:ext cx="120838" cy="84218"/>
              <a:chOff x="4724163" y="3119631"/>
              <a:chExt cx="120838" cy="84218"/>
            </a:xfrm>
          </p:grpSpPr>
          <p:grpSp>
            <p:nvGrpSpPr>
              <p:cNvPr id="4146" name="Google Shape;4146;p77"/>
              <p:cNvGrpSpPr/>
              <p:nvPr/>
            </p:nvGrpSpPr>
            <p:grpSpPr>
              <a:xfrm>
                <a:off x="4746712" y="3132773"/>
                <a:ext cx="86869" cy="56424"/>
                <a:chOff x="4746712" y="3132773"/>
                <a:chExt cx="86869" cy="56424"/>
              </a:xfrm>
            </p:grpSpPr>
            <p:sp>
              <p:nvSpPr>
                <p:cNvPr id="4147" name="Google Shape;4147;p7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9" name="Google Shape;4149;p77"/>
              <p:cNvGrpSpPr/>
              <p:nvPr/>
            </p:nvGrpSpPr>
            <p:grpSpPr>
              <a:xfrm>
                <a:off x="4773634" y="3143336"/>
                <a:ext cx="37776" cy="32451"/>
                <a:chOff x="4773634" y="3143336"/>
                <a:chExt cx="37776" cy="32451"/>
              </a:xfrm>
            </p:grpSpPr>
            <p:sp>
              <p:nvSpPr>
                <p:cNvPr id="4150" name="Google Shape;4150;p7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2" name="Google Shape;4152;p77"/>
              <p:cNvGrpSpPr/>
              <p:nvPr/>
            </p:nvGrpSpPr>
            <p:grpSpPr>
              <a:xfrm>
                <a:off x="4724163" y="3131248"/>
                <a:ext cx="37776" cy="32459"/>
                <a:chOff x="4724163" y="3131248"/>
                <a:chExt cx="37776" cy="32459"/>
              </a:xfrm>
            </p:grpSpPr>
            <p:sp>
              <p:nvSpPr>
                <p:cNvPr id="4153" name="Google Shape;4153;p7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5" name="Google Shape;4155;p77"/>
              <p:cNvGrpSpPr/>
              <p:nvPr/>
            </p:nvGrpSpPr>
            <p:grpSpPr>
              <a:xfrm>
                <a:off x="4755081" y="3176054"/>
                <a:ext cx="32357" cy="27795"/>
                <a:chOff x="4755081" y="3176054"/>
                <a:chExt cx="32357" cy="27795"/>
              </a:xfrm>
            </p:grpSpPr>
            <p:sp>
              <p:nvSpPr>
                <p:cNvPr id="4156" name="Google Shape;4156;p7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7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8" name="Google Shape;4158;p77"/>
              <p:cNvGrpSpPr/>
              <p:nvPr/>
            </p:nvGrpSpPr>
            <p:grpSpPr>
              <a:xfrm>
                <a:off x="4812550" y="3119631"/>
                <a:ext cx="32451" cy="27803"/>
                <a:chOff x="4812550" y="3119631"/>
                <a:chExt cx="32451" cy="27803"/>
              </a:xfrm>
            </p:grpSpPr>
            <p:sp>
              <p:nvSpPr>
                <p:cNvPr id="4159" name="Google Shape;4159;p7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61" name="Google Shape;4161;p77"/>
            <p:cNvGrpSpPr/>
            <p:nvPr/>
          </p:nvGrpSpPr>
          <p:grpSpPr>
            <a:xfrm>
              <a:off x="5382826" y="4027197"/>
              <a:ext cx="268967" cy="250422"/>
              <a:chOff x="5382826" y="4027197"/>
              <a:chExt cx="268967" cy="250422"/>
            </a:xfrm>
          </p:grpSpPr>
          <p:grpSp>
            <p:nvGrpSpPr>
              <p:cNvPr id="4162" name="Google Shape;4162;p77"/>
              <p:cNvGrpSpPr/>
              <p:nvPr/>
            </p:nvGrpSpPr>
            <p:grpSpPr>
              <a:xfrm>
                <a:off x="5405280" y="4042510"/>
                <a:ext cx="237570" cy="218647"/>
                <a:chOff x="5405280" y="4042510"/>
                <a:chExt cx="237570" cy="218647"/>
              </a:xfrm>
            </p:grpSpPr>
            <p:sp>
              <p:nvSpPr>
                <p:cNvPr id="4163" name="Google Shape;4163;p7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7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9" name="Google Shape;4169;p77"/>
              <p:cNvGrpSpPr/>
              <p:nvPr/>
            </p:nvGrpSpPr>
            <p:grpSpPr>
              <a:xfrm>
                <a:off x="5382826" y="4125549"/>
                <a:ext cx="37776" cy="32380"/>
                <a:chOff x="5382826" y="4125549"/>
                <a:chExt cx="37776" cy="32380"/>
              </a:xfrm>
            </p:grpSpPr>
            <p:sp>
              <p:nvSpPr>
                <p:cNvPr id="4170" name="Google Shape;4170;p7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7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2" name="Google Shape;4172;p77"/>
              <p:cNvGrpSpPr/>
              <p:nvPr/>
            </p:nvGrpSpPr>
            <p:grpSpPr>
              <a:xfrm>
                <a:off x="5475680" y="4195587"/>
                <a:ext cx="37783" cy="32364"/>
                <a:chOff x="5475680" y="4195587"/>
                <a:chExt cx="37783" cy="32364"/>
              </a:xfrm>
            </p:grpSpPr>
            <p:sp>
              <p:nvSpPr>
                <p:cNvPr id="4173" name="Google Shape;4173;p7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5" name="Google Shape;4175;p77"/>
              <p:cNvGrpSpPr/>
              <p:nvPr/>
            </p:nvGrpSpPr>
            <p:grpSpPr>
              <a:xfrm>
                <a:off x="5532575" y="4027197"/>
                <a:ext cx="33308" cy="32262"/>
                <a:chOff x="5532575" y="4027197"/>
                <a:chExt cx="33308" cy="32262"/>
              </a:xfrm>
            </p:grpSpPr>
            <p:sp>
              <p:nvSpPr>
                <p:cNvPr id="4176" name="Google Shape;4176;p7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7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8" name="Google Shape;4178;p77"/>
              <p:cNvGrpSpPr/>
              <p:nvPr/>
            </p:nvGrpSpPr>
            <p:grpSpPr>
              <a:xfrm>
                <a:off x="5590706" y="4245348"/>
                <a:ext cx="33497" cy="32270"/>
                <a:chOff x="5590706" y="4245348"/>
                <a:chExt cx="33497" cy="32270"/>
              </a:xfrm>
            </p:grpSpPr>
            <p:sp>
              <p:nvSpPr>
                <p:cNvPr id="4179" name="Google Shape;4179;p7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1" name="Google Shape;4181;p77"/>
              <p:cNvGrpSpPr/>
              <p:nvPr/>
            </p:nvGrpSpPr>
            <p:grpSpPr>
              <a:xfrm>
                <a:off x="5618681" y="4109677"/>
                <a:ext cx="33112" cy="32357"/>
                <a:chOff x="5618681" y="4109677"/>
                <a:chExt cx="33112" cy="32357"/>
              </a:xfrm>
            </p:grpSpPr>
            <p:sp>
              <p:nvSpPr>
                <p:cNvPr id="4182" name="Google Shape;4182;p7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77"/>
              <p:cNvGrpSpPr/>
              <p:nvPr/>
            </p:nvGrpSpPr>
            <p:grpSpPr>
              <a:xfrm>
                <a:off x="5479298" y="4128262"/>
                <a:ext cx="31405" cy="26906"/>
                <a:chOff x="5479298" y="4128262"/>
                <a:chExt cx="31405" cy="26906"/>
              </a:xfrm>
            </p:grpSpPr>
            <p:sp>
              <p:nvSpPr>
                <p:cNvPr id="4185" name="Google Shape;4185;p7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77"/>
              <p:cNvGrpSpPr/>
              <p:nvPr/>
            </p:nvGrpSpPr>
            <p:grpSpPr>
              <a:xfrm>
                <a:off x="5582903" y="4180116"/>
                <a:ext cx="31499" cy="26898"/>
                <a:chOff x="5582903" y="4180116"/>
                <a:chExt cx="31499" cy="26898"/>
              </a:xfrm>
            </p:grpSpPr>
            <p:sp>
              <p:nvSpPr>
                <p:cNvPr id="4188" name="Google Shape;4188;p7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0" name="Google Shape;4190;p77"/>
            <p:cNvGrpSpPr/>
            <p:nvPr/>
          </p:nvGrpSpPr>
          <p:grpSpPr>
            <a:xfrm>
              <a:off x="3977681" y="3230323"/>
              <a:ext cx="94584" cy="84085"/>
              <a:chOff x="3977681" y="3230323"/>
              <a:chExt cx="94584" cy="84085"/>
            </a:xfrm>
          </p:grpSpPr>
          <p:grpSp>
            <p:nvGrpSpPr>
              <p:cNvPr id="4191" name="Google Shape;4191;p77"/>
              <p:cNvGrpSpPr/>
              <p:nvPr/>
            </p:nvGrpSpPr>
            <p:grpSpPr>
              <a:xfrm>
                <a:off x="4000135" y="3243041"/>
                <a:ext cx="59570" cy="57186"/>
                <a:chOff x="4000135" y="3243041"/>
                <a:chExt cx="59570" cy="57186"/>
              </a:xfrm>
            </p:grpSpPr>
            <p:sp>
              <p:nvSpPr>
                <p:cNvPr id="4192" name="Google Shape;4192;p7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7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5" name="Google Shape;4195;p77"/>
              <p:cNvGrpSpPr/>
              <p:nvPr/>
            </p:nvGrpSpPr>
            <p:grpSpPr>
              <a:xfrm>
                <a:off x="3977681" y="3245872"/>
                <a:ext cx="37783" cy="32380"/>
                <a:chOff x="3977681" y="3245872"/>
                <a:chExt cx="37783" cy="32380"/>
              </a:xfrm>
            </p:grpSpPr>
            <p:sp>
              <p:nvSpPr>
                <p:cNvPr id="4196" name="Google Shape;4196;p7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7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8" name="Google Shape;4198;p77"/>
              <p:cNvGrpSpPr/>
              <p:nvPr/>
            </p:nvGrpSpPr>
            <p:grpSpPr>
              <a:xfrm>
                <a:off x="4040860" y="3262672"/>
                <a:ext cx="31405" cy="27001"/>
                <a:chOff x="4040860" y="3262672"/>
                <a:chExt cx="31405" cy="27001"/>
              </a:xfrm>
            </p:grpSpPr>
            <p:sp>
              <p:nvSpPr>
                <p:cNvPr id="4199" name="Google Shape;4199;p7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1" name="Google Shape;4201;p77"/>
              <p:cNvGrpSpPr/>
              <p:nvPr/>
            </p:nvGrpSpPr>
            <p:grpSpPr>
              <a:xfrm>
                <a:off x="4021072" y="3230323"/>
                <a:ext cx="31397" cy="26906"/>
                <a:chOff x="4021072" y="3230323"/>
                <a:chExt cx="31397" cy="26906"/>
              </a:xfrm>
            </p:grpSpPr>
            <p:sp>
              <p:nvSpPr>
                <p:cNvPr id="4202" name="Google Shape;4202;p7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77"/>
              <p:cNvGrpSpPr/>
              <p:nvPr/>
            </p:nvGrpSpPr>
            <p:grpSpPr>
              <a:xfrm>
                <a:off x="4001472" y="3287462"/>
                <a:ext cx="31499" cy="26945"/>
                <a:chOff x="4001472" y="3287462"/>
                <a:chExt cx="31499" cy="26945"/>
              </a:xfrm>
            </p:grpSpPr>
            <p:sp>
              <p:nvSpPr>
                <p:cNvPr id="4205" name="Google Shape;4205;p7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7" name="Google Shape;4207;p77"/>
            <p:cNvGrpSpPr/>
            <p:nvPr/>
          </p:nvGrpSpPr>
          <p:grpSpPr>
            <a:xfrm>
              <a:off x="4084715" y="3258865"/>
              <a:ext cx="184961" cy="137268"/>
              <a:chOff x="4084715" y="3258865"/>
              <a:chExt cx="184961" cy="137268"/>
            </a:xfrm>
          </p:grpSpPr>
          <p:grpSp>
            <p:nvGrpSpPr>
              <p:cNvPr id="4208" name="Google Shape;4208;p77"/>
              <p:cNvGrpSpPr/>
              <p:nvPr/>
            </p:nvGrpSpPr>
            <p:grpSpPr>
              <a:xfrm>
                <a:off x="4107453" y="3271583"/>
                <a:ext cx="153470" cy="110275"/>
                <a:chOff x="4107453" y="3271583"/>
                <a:chExt cx="153470" cy="110275"/>
              </a:xfrm>
            </p:grpSpPr>
            <p:sp>
              <p:nvSpPr>
                <p:cNvPr id="4209" name="Google Shape;4209;p7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7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3" name="Google Shape;4213;p77"/>
              <p:cNvGrpSpPr/>
              <p:nvPr/>
            </p:nvGrpSpPr>
            <p:grpSpPr>
              <a:xfrm>
                <a:off x="4136947" y="3258865"/>
                <a:ext cx="31499" cy="27001"/>
                <a:chOff x="4136947" y="3258865"/>
                <a:chExt cx="31499" cy="27001"/>
              </a:xfrm>
            </p:grpSpPr>
            <p:sp>
              <p:nvSpPr>
                <p:cNvPr id="4214" name="Google Shape;4214;p7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7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6" name="Google Shape;4216;p77"/>
              <p:cNvGrpSpPr/>
              <p:nvPr/>
            </p:nvGrpSpPr>
            <p:grpSpPr>
              <a:xfrm>
                <a:off x="4084715" y="3266478"/>
                <a:ext cx="31468" cy="26898"/>
                <a:chOff x="4084715" y="3266478"/>
                <a:chExt cx="31468" cy="26898"/>
              </a:xfrm>
            </p:grpSpPr>
            <p:sp>
              <p:nvSpPr>
                <p:cNvPr id="4217" name="Google Shape;4217;p7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7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9" name="Google Shape;4219;p77"/>
              <p:cNvGrpSpPr/>
              <p:nvPr/>
            </p:nvGrpSpPr>
            <p:grpSpPr>
              <a:xfrm>
                <a:off x="4159213" y="3279849"/>
                <a:ext cx="31405" cy="26945"/>
                <a:chOff x="4159213" y="3279849"/>
                <a:chExt cx="31405" cy="26945"/>
              </a:xfrm>
            </p:grpSpPr>
            <p:sp>
              <p:nvSpPr>
                <p:cNvPr id="4220" name="Google Shape;4220;p7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2" name="Google Shape;4222;p77"/>
              <p:cNvGrpSpPr/>
              <p:nvPr/>
            </p:nvGrpSpPr>
            <p:grpSpPr>
              <a:xfrm>
                <a:off x="4201550" y="3266502"/>
                <a:ext cx="31405" cy="26883"/>
                <a:chOff x="4201550" y="3266502"/>
                <a:chExt cx="31405" cy="26883"/>
              </a:xfrm>
            </p:grpSpPr>
            <p:sp>
              <p:nvSpPr>
                <p:cNvPr id="4223" name="Google Shape;4223;p7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5" name="Google Shape;4225;p77"/>
              <p:cNvGrpSpPr/>
              <p:nvPr/>
            </p:nvGrpSpPr>
            <p:grpSpPr>
              <a:xfrm>
                <a:off x="4201550" y="3338278"/>
                <a:ext cx="31405" cy="26930"/>
                <a:chOff x="4201550" y="3338278"/>
                <a:chExt cx="31405" cy="26930"/>
              </a:xfrm>
            </p:grpSpPr>
            <p:sp>
              <p:nvSpPr>
                <p:cNvPr id="4226" name="Google Shape;4226;p7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8" name="Google Shape;4228;p77"/>
              <p:cNvGrpSpPr/>
              <p:nvPr/>
            </p:nvGrpSpPr>
            <p:grpSpPr>
              <a:xfrm>
                <a:off x="4238272" y="3369132"/>
                <a:ext cx="31405" cy="27001"/>
                <a:chOff x="4238272" y="3369132"/>
                <a:chExt cx="31405" cy="27001"/>
              </a:xfrm>
            </p:grpSpPr>
            <p:sp>
              <p:nvSpPr>
                <p:cNvPr id="4229" name="Google Shape;4229;p7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1" name="Google Shape;4231;p77"/>
            <p:cNvGrpSpPr/>
            <p:nvPr/>
          </p:nvGrpSpPr>
          <p:grpSpPr>
            <a:xfrm>
              <a:off x="4068639" y="3200169"/>
              <a:ext cx="77643" cy="37272"/>
              <a:chOff x="4068639" y="3200169"/>
              <a:chExt cx="77643" cy="37272"/>
            </a:xfrm>
          </p:grpSpPr>
          <p:sp>
            <p:nvSpPr>
              <p:cNvPr id="4232" name="Google Shape;4232;p7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3" name="Google Shape;4233;p77"/>
              <p:cNvGrpSpPr/>
              <p:nvPr/>
            </p:nvGrpSpPr>
            <p:grpSpPr>
              <a:xfrm>
                <a:off x="4114878" y="3200169"/>
                <a:ext cx="31405" cy="26993"/>
                <a:chOff x="4114878" y="3200169"/>
                <a:chExt cx="31405" cy="26993"/>
              </a:xfrm>
            </p:grpSpPr>
            <p:sp>
              <p:nvSpPr>
                <p:cNvPr id="4234" name="Google Shape;4234;p7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77"/>
              <p:cNvGrpSpPr/>
              <p:nvPr/>
            </p:nvGrpSpPr>
            <p:grpSpPr>
              <a:xfrm>
                <a:off x="4068639" y="3210535"/>
                <a:ext cx="31499" cy="26906"/>
                <a:chOff x="4068639" y="3210535"/>
                <a:chExt cx="31499" cy="26906"/>
              </a:xfrm>
            </p:grpSpPr>
            <p:sp>
              <p:nvSpPr>
                <p:cNvPr id="4237" name="Google Shape;4237;p7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7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9" name="Google Shape;4239;p77"/>
            <p:cNvGrpSpPr/>
            <p:nvPr/>
          </p:nvGrpSpPr>
          <p:grpSpPr>
            <a:xfrm>
              <a:off x="3869702" y="3066935"/>
              <a:ext cx="382664" cy="190294"/>
              <a:chOff x="3869702" y="3066935"/>
              <a:chExt cx="382664" cy="190294"/>
            </a:xfrm>
          </p:grpSpPr>
          <p:grpSp>
            <p:nvGrpSpPr>
              <p:cNvPr id="4240" name="Google Shape;4240;p77"/>
              <p:cNvGrpSpPr/>
              <p:nvPr/>
            </p:nvGrpSpPr>
            <p:grpSpPr>
              <a:xfrm>
                <a:off x="3888633" y="3082351"/>
                <a:ext cx="351172" cy="160698"/>
                <a:chOff x="3888633" y="3082351"/>
                <a:chExt cx="351172" cy="160698"/>
              </a:xfrm>
            </p:grpSpPr>
            <p:sp>
              <p:nvSpPr>
                <p:cNvPr id="4241" name="Google Shape;4241;p7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7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7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7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7" name="Google Shape;4247;p77"/>
              <p:cNvGrpSpPr/>
              <p:nvPr/>
            </p:nvGrpSpPr>
            <p:grpSpPr>
              <a:xfrm>
                <a:off x="4143703" y="3066935"/>
                <a:ext cx="37783" cy="32357"/>
                <a:chOff x="4143703" y="3066935"/>
                <a:chExt cx="37783" cy="32357"/>
              </a:xfrm>
            </p:grpSpPr>
            <p:sp>
              <p:nvSpPr>
                <p:cNvPr id="4248" name="Google Shape;4248;p7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0" name="Google Shape;4250;p77"/>
              <p:cNvGrpSpPr/>
              <p:nvPr/>
            </p:nvGrpSpPr>
            <p:grpSpPr>
              <a:xfrm>
                <a:off x="4044565" y="3103563"/>
                <a:ext cx="37783" cy="32451"/>
                <a:chOff x="4044565" y="3103563"/>
                <a:chExt cx="37783" cy="32451"/>
              </a:xfrm>
            </p:grpSpPr>
            <p:sp>
              <p:nvSpPr>
                <p:cNvPr id="4251" name="Google Shape;4251;p7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77"/>
              <p:cNvGrpSpPr/>
              <p:nvPr/>
            </p:nvGrpSpPr>
            <p:grpSpPr>
              <a:xfrm>
                <a:off x="4017454" y="3188237"/>
                <a:ext cx="37776" cy="32357"/>
                <a:chOff x="4017454" y="3188237"/>
                <a:chExt cx="37776" cy="32357"/>
              </a:xfrm>
            </p:grpSpPr>
            <p:sp>
              <p:nvSpPr>
                <p:cNvPr id="4254" name="Google Shape;4254;p7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7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77"/>
              <p:cNvGrpSpPr/>
              <p:nvPr/>
            </p:nvGrpSpPr>
            <p:grpSpPr>
              <a:xfrm>
                <a:off x="3921548" y="3157509"/>
                <a:ext cx="37783" cy="32357"/>
                <a:chOff x="3921548" y="3157509"/>
                <a:chExt cx="37783" cy="32357"/>
              </a:xfrm>
            </p:grpSpPr>
            <p:sp>
              <p:nvSpPr>
                <p:cNvPr id="4257" name="Google Shape;4257;p7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9" name="Google Shape;4259;p77"/>
              <p:cNvGrpSpPr/>
              <p:nvPr/>
            </p:nvGrpSpPr>
            <p:grpSpPr>
              <a:xfrm>
                <a:off x="3939056" y="3211620"/>
                <a:ext cx="37783" cy="32380"/>
                <a:chOff x="3939056" y="3211620"/>
                <a:chExt cx="37783" cy="32380"/>
              </a:xfrm>
            </p:grpSpPr>
            <p:sp>
              <p:nvSpPr>
                <p:cNvPr id="4260" name="Google Shape;4260;p7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2" name="Google Shape;4262;p77"/>
              <p:cNvGrpSpPr/>
              <p:nvPr/>
            </p:nvGrpSpPr>
            <p:grpSpPr>
              <a:xfrm>
                <a:off x="4176240" y="3136965"/>
                <a:ext cx="31405" cy="26930"/>
                <a:chOff x="4176240" y="3136965"/>
                <a:chExt cx="31405" cy="26930"/>
              </a:xfrm>
            </p:grpSpPr>
            <p:sp>
              <p:nvSpPr>
                <p:cNvPr id="4263" name="Google Shape;4263;p7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77"/>
              <p:cNvGrpSpPr/>
              <p:nvPr/>
            </p:nvGrpSpPr>
            <p:grpSpPr>
              <a:xfrm>
                <a:off x="4133148" y="3152593"/>
                <a:ext cx="31499" cy="27001"/>
                <a:chOff x="4133148" y="3152593"/>
                <a:chExt cx="31499" cy="27001"/>
              </a:xfrm>
            </p:grpSpPr>
            <p:sp>
              <p:nvSpPr>
                <p:cNvPr id="4266" name="Google Shape;4266;p7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8" name="Google Shape;4268;p77"/>
              <p:cNvGrpSpPr/>
              <p:nvPr/>
            </p:nvGrpSpPr>
            <p:grpSpPr>
              <a:xfrm>
                <a:off x="4220866" y="3073534"/>
                <a:ext cx="31499" cy="26898"/>
                <a:chOff x="4220866" y="3073534"/>
                <a:chExt cx="31499" cy="26898"/>
              </a:xfrm>
            </p:grpSpPr>
            <p:sp>
              <p:nvSpPr>
                <p:cNvPr id="4269" name="Google Shape;4269;p7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1" name="Google Shape;4271;p77"/>
              <p:cNvGrpSpPr/>
              <p:nvPr/>
            </p:nvGrpSpPr>
            <p:grpSpPr>
              <a:xfrm>
                <a:off x="3869702" y="3230323"/>
                <a:ext cx="31499" cy="26906"/>
                <a:chOff x="3869702" y="3230323"/>
                <a:chExt cx="31499" cy="26906"/>
              </a:xfrm>
            </p:grpSpPr>
            <p:sp>
              <p:nvSpPr>
                <p:cNvPr id="4272" name="Google Shape;4272;p7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74" name="Google Shape;4274;p77"/>
            <p:cNvGrpSpPr/>
            <p:nvPr/>
          </p:nvGrpSpPr>
          <p:grpSpPr>
            <a:xfrm>
              <a:off x="4271383" y="3065882"/>
              <a:ext cx="304556" cy="341663"/>
              <a:chOff x="4271383" y="3065882"/>
              <a:chExt cx="304556" cy="341663"/>
            </a:xfrm>
          </p:grpSpPr>
          <p:grpSp>
            <p:nvGrpSpPr>
              <p:cNvPr id="4275" name="Google Shape;4275;p77"/>
              <p:cNvGrpSpPr/>
              <p:nvPr/>
            </p:nvGrpSpPr>
            <p:grpSpPr>
              <a:xfrm>
                <a:off x="4293838" y="3078639"/>
                <a:ext cx="269353" cy="311973"/>
                <a:chOff x="4293838" y="3078639"/>
                <a:chExt cx="269353" cy="311973"/>
              </a:xfrm>
            </p:grpSpPr>
            <p:sp>
              <p:nvSpPr>
                <p:cNvPr id="4276" name="Google Shape;4276;p7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7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7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7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7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7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7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7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7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3" name="Google Shape;4293;p77"/>
              <p:cNvGrpSpPr/>
              <p:nvPr/>
            </p:nvGrpSpPr>
            <p:grpSpPr>
              <a:xfrm>
                <a:off x="4538164" y="3342061"/>
                <a:ext cx="37776" cy="32380"/>
                <a:chOff x="4538164" y="3342061"/>
                <a:chExt cx="37776" cy="32380"/>
              </a:xfrm>
            </p:grpSpPr>
            <p:sp>
              <p:nvSpPr>
                <p:cNvPr id="4294" name="Google Shape;4294;p7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7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6" name="Google Shape;4296;p77"/>
              <p:cNvGrpSpPr/>
              <p:nvPr/>
            </p:nvGrpSpPr>
            <p:grpSpPr>
              <a:xfrm>
                <a:off x="4271383" y="3194742"/>
                <a:ext cx="37783" cy="32420"/>
                <a:chOff x="4271383" y="3194742"/>
                <a:chExt cx="37783" cy="32420"/>
              </a:xfrm>
            </p:grpSpPr>
            <p:sp>
              <p:nvSpPr>
                <p:cNvPr id="4297" name="Google Shape;4297;p7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7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9" name="Google Shape;4299;p77"/>
              <p:cNvGrpSpPr/>
              <p:nvPr/>
            </p:nvGrpSpPr>
            <p:grpSpPr>
              <a:xfrm>
                <a:off x="4284416" y="3084058"/>
                <a:ext cx="37783" cy="32357"/>
                <a:chOff x="4284416" y="3084058"/>
                <a:chExt cx="37783" cy="32357"/>
              </a:xfrm>
            </p:grpSpPr>
            <p:sp>
              <p:nvSpPr>
                <p:cNvPr id="4300" name="Google Shape;4300;p7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7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2" name="Google Shape;4302;p77"/>
              <p:cNvGrpSpPr/>
              <p:nvPr/>
            </p:nvGrpSpPr>
            <p:grpSpPr>
              <a:xfrm>
                <a:off x="4478697" y="3297561"/>
                <a:ext cx="37776" cy="32451"/>
                <a:chOff x="4478697" y="3297561"/>
                <a:chExt cx="37776" cy="32451"/>
              </a:xfrm>
            </p:grpSpPr>
            <p:sp>
              <p:nvSpPr>
                <p:cNvPr id="4303" name="Google Shape;4303;p7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7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5" name="Google Shape;4305;p77"/>
              <p:cNvGrpSpPr/>
              <p:nvPr/>
            </p:nvGrpSpPr>
            <p:grpSpPr>
              <a:xfrm>
                <a:off x="4411813" y="3331711"/>
                <a:ext cx="37776" cy="32451"/>
                <a:chOff x="4411813" y="3331711"/>
                <a:chExt cx="37776" cy="32451"/>
              </a:xfrm>
            </p:grpSpPr>
            <p:sp>
              <p:nvSpPr>
                <p:cNvPr id="4306" name="Google Shape;4306;p7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7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8" name="Google Shape;4308;p77"/>
              <p:cNvGrpSpPr/>
              <p:nvPr/>
            </p:nvGrpSpPr>
            <p:grpSpPr>
              <a:xfrm>
                <a:off x="4337984" y="3375188"/>
                <a:ext cx="37776" cy="32357"/>
                <a:chOff x="4337984" y="3375188"/>
                <a:chExt cx="37776" cy="32357"/>
              </a:xfrm>
            </p:grpSpPr>
            <p:sp>
              <p:nvSpPr>
                <p:cNvPr id="4309" name="Google Shape;4309;p7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1" name="Google Shape;4311;p77"/>
              <p:cNvGrpSpPr/>
              <p:nvPr/>
            </p:nvGrpSpPr>
            <p:grpSpPr>
              <a:xfrm>
                <a:off x="4494867" y="3090530"/>
                <a:ext cx="37878" cy="32451"/>
                <a:chOff x="4494867" y="3090530"/>
                <a:chExt cx="37878" cy="32451"/>
              </a:xfrm>
            </p:grpSpPr>
            <p:sp>
              <p:nvSpPr>
                <p:cNvPr id="4312" name="Google Shape;4312;p7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4" name="Google Shape;4314;p77"/>
              <p:cNvGrpSpPr/>
              <p:nvPr/>
            </p:nvGrpSpPr>
            <p:grpSpPr>
              <a:xfrm>
                <a:off x="4525124" y="3207774"/>
                <a:ext cx="37783" cy="32420"/>
                <a:chOff x="4525124" y="3207774"/>
                <a:chExt cx="37783" cy="32420"/>
              </a:xfrm>
            </p:grpSpPr>
            <p:sp>
              <p:nvSpPr>
                <p:cNvPr id="4315" name="Google Shape;4315;p7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7" name="Google Shape;4317;p77"/>
              <p:cNvGrpSpPr/>
              <p:nvPr/>
            </p:nvGrpSpPr>
            <p:grpSpPr>
              <a:xfrm>
                <a:off x="4440544" y="3176479"/>
                <a:ext cx="31499" cy="26898"/>
                <a:chOff x="4440544" y="3176479"/>
                <a:chExt cx="31499" cy="26898"/>
              </a:xfrm>
            </p:grpSpPr>
            <p:sp>
              <p:nvSpPr>
                <p:cNvPr id="4318" name="Google Shape;4318;p7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0" name="Google Shape;4320;p77"/>
              <p:cNvGrpSpPr/>
              <p:nvPr/>
            </p:nvGrpSpPr>
            <p:grpSpPr>
              <a:xfrm>
                <a:off x="4350545" y="3156400"/>
                <a:ext cx="31405" cy="27001"/>
                <a:chOff x="4350545" y="3156400"/>
                <a:chExt cx="31405" cy="27001"/>
              </a:xfrm>
            </p:grpSpPr>
            <p:sp>
              <p:nvSpPr>
                <p:cNvPr id="4321" name="Google Shape;4321;p7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3" name="Google Shape;4323;p77"/>
              <p:cNvGrpSpPr/>
              <p:nvPr/>
            </p:nvGrpSpPr>
            <p:grpSpPr>
              <a:xfrm>
                <a:off x="4376703" y="3255058"/>
                <a:ext cx="31405" cy="27001"/>
                <a:chOff x="4376703" y="3255058"/>
                <a:chExt cx="31405" cy="27001"/>
              </a:xfrm>
            </p:grpSpPr>
            <p:sp>
              <p:nvSpPr>
                <p:cNvPr id="4324" name="Google Shape;4324;p7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7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77"/>
              <p:cNvGrpSpPr/>
              <p:nvPr/>
            </p:nvGrpSpPr>
            <p:grpSpPr>
              <a:xfrm>
                <a:off x="4331322" y="3283656"/>
                <a:ext cx="31405" cy="26945"/>
                <a:chOff x="4331322" y="3283656"/>
                <a:chExt cx="31405" cy="26945"/>
              </a:xfrm>
            </p:grpSpPr>
            <p:sp>
              <p:nvSpPr>
                <p:cNvPr id="4327" name="Google Shape;4327;p7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77"/>
              <p:cNvGrpSpPr/>
              <p:nvPr/>
            </p:nvGrpSpPr>
            <p:grpSpPr>
              <a:xfrm>
                <a:off x="4380510" y="3065882"/>
                <a:ext cx="31405" cy="26938"/>
                <a:chOff x="4380510" y="3065882"/>
                <a:chExt cx="31405" cy="26938"/>
              </a:xfrm>
            </p:grpSpPr>
            <p:sp>
              <p:nvSpPr>
                <p:cNvPr id="4330" name="Google Shape;4330;p7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2" name="Google Shape;4332;p77"/>
            <p:cNvGrpSpPr/>
            <p:nvPr/>
          </p:nvGrpSpPr>
          <p:grpSpPr>
            <a:xfrm>
              <a:off x="4558998" y="3188237"/>
              <a:ext cx="1280131" cy="1052746"/>
              <a:chOff x="4558998" y="3188237"/>
              <a:chExt cx="1280131" cy="1052746"/>
            </a:xfrm>
          </p:grpSpPr>
          <p:sp>
            <p:nvSpPr>
              <p:cNvPr id="4333" name="Google Shape;4333;p7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4" name="Google Shape;4334;p77"/>
              <p:cNvGrpSpPr/>
              <p:nvPr/>
            </p:nvGrpSpPr>
            <p:grpSpPr>
              <a:xfrm>
                <a:off x="4579164" y="3203653"/>
                <a:ext cx="1244833" cy="1020397"/>
                <a:chOff x="4579164" y="3203653"/>
                <a:chExt cx="1244833" cy="1020397"/>
              </a:xfrm>
            </p:grpSpPr>
            <p:sp>
              <p:nvSpPr>
                <p:cNvPr id="4335" name="Google Shape;4335;p7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7" name="Google Shape;4337;p77"/>
                <p:cNvGrpSpPr/>
                <p:nvPr/>
              </p:nvGrpSpPr>
              <p:grpSpPr>
                <a:xfrm>
                  <a:off x="4579164" y="3203653"/>
                  <a:ext cx="1244833" cy="1020397"/>
                  <a:chOff x="4579164" y="3203653"/>
                  <a:chExt cx="1244833" cy="1020397"/>
                </a:xfrm>
              </p:grpSpPr>
              <p:sp>
                <p:nvSpPr>
                  <p:cNvPr id="4338" name="Google Shape;4338;p7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0" name="Google Shape;4340;p77"/>
                  <p:cNvGrpSpPr/>
                  <p:nvPr/>
                </p:nvGrpSpPr>
                <p:grpSpPr>
                  <a:xfrm>
                    <a:off x="4579164" y="3203653"/>
                    <a:ext cx="1244833" cy="1020397"/>
                    <a:chOff x="4579164" y="3203653"/>
                    <a:chExt cx="1244833" cy="1020397"/>
                  </a:xfrm>
                </p:grpSpPr>
                <p:sp>
                  <p:nvSpPr>
                    <p:cNvPr id="4341" name="Google Shape;4341;p7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7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7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9" name="Google Shape;4349;p77"/>
                    <p:cNvGrpSpPr/>
                    <p:nvPr/>
                  </p:nvGrpSpPr>
                  <p:grpSpPr>
                    <a:xfrm>
                      <a:off x="4579164" y="3203653"/>
                      <a:ext cx="1244833" cy="1020397"/>
                      <a:chOff x="4579164" y="3203653"/>
                      <a:chExt cx="1244833" cy="1020397"/>
                    </a:xfrm>
                  </p:grpSpPr>
                  <p:sp>
                    <p:nvSpPr>
                      <p:cNvPr id="4350" name="Google Shape;4350;p7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7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7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7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7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7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7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7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7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7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7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7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7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4" name="Google Shape;4364;p77"/>
                      <p:cNvGrpSpPr/>
                      <p:nvPr/>
                    </p:nvGrpSpPr>
                    <p:grpSpPr>
                      <a:xfrm>
                        <a:off x="4579164" y="3203653"/>
                        <a:ext cx="1244833" cy="1020397"/>
                        <a:chOff x="4579164" y="3203653"/>
                        <a:chExt cx="1244833" cy="1020397"/>
                      </a:xfrm>
                    </p:grpSpPr>
                    <p:sp>
                      <p:nvSpPr>
                        <p:cNvPr id="4365" name="Google Shape;4365;p7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7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7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7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7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7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7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7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7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7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7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7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7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7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7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7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7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7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7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7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9" name="Google Shape;4389;p77"/>
                        <p:cNvGrpSpPr/>
                        <p:nvPr/>
                      </p:nvGrpSpPr>
                      <p:grpSpPr>
                        <a:xfrm>
                          <a:off x="4579164" y="3203653"/>
                          <a:ext cx="1244833" cy="1020397"/>
                          <a:chOff x="4579164" y="3203653"/>
                          <a:chExt cx="1244833" cy="1020397"/>
                        </a:xfrm>
                      </p:grpSpPr>
                      <p:sp>
                        <p:nvSpPr>
                          <p:cNvPr id="4390" name="Google Shape;4390;p7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1" name="Google Shape;4391;p77"/>
                          <p:cNvGrpSpPr/>
                          <p:nvPr/>
                        </p:nvGrpSpPr>
                        <p:grpSpPr>
                          <a:xfrm>
                            <a:off x="4579164" y="3203653"/>
                            <a:ext cx="1244833" cy="1020397"/>
                            <a:chOff x="4579164" y="3203653"/>
                            <a:chExt cx="1244833" cy="1020397"/>
                          </a:xfrm>
                        </p:grpSpPr>
                        <p:sp>
                          <p:nvSpPr>
                            <p:cNvPr id="4392" name="Google Shape;4392;p7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7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7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9" name="Google Shape;4399;p77"/>
                            <p:cNvGrpSpPr/>
                            <p:nvPr/>
                          </p:nvGrpSpPr>
                          <p:grpSpPr>
                            <a:xfrm>
                              <a:off x="4579164" y="3203653"/>
                              <a:ext cx="1244833" cy="1020397"/>
                              <a:chOff x="4579164" y="3203653"/>
                              <a:chExt cx="1244833" cy="1020397"/>
                            </a:xfrm>
                          </p:grpSpPr>
                          <p:sp>
                            <p:nvSpPr>
                              <p:cNvPr id="4400" name="Google Shape;4400;p7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7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7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3" name="Google Shape;4413;p77"/>
                              <p:cNvGrpSpPr/>
                              <p:nvPr/>
                            </p:nvGrpSpPr>
                            <p:grpSpPr>
                              <a:xfrm>
                                <a:off x="4579164" y="3203653"/>
                                <a:ext cx="1244833" cy="1020397"/>
                                <a:chOff x="4579164" y="3203653"/>
                                <a:chExt cx="1244833" cy="1020397"/>
                              </a:xfrm>
                            </p:grpSpPr>
                            <p:sp>
                              <p:nvSpPr>
                                <p:cNvPr id="4414" name="Google Shape;4414;p7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7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7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7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7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7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1" name="Google Shape;4421;p77"/>
                                <p:cNvGrpSpPr/>
                                <p:nvPr/>
                              </p:nvGrpSpPr>
                              <p:grpSpPr>
                                <a:xfrm>
                                  <a:off x="4579164" y="3203653"/>
                                  <a:ext cx="1244833" cy="1020397"/>
                                  <a:chOff x="4579164" y="3203653"/>
                                  <a:chExt cx="1244833" cy="1020397"/>
                                </a:xfrm>
                              </p:grpSpPr>
                              <p:sp>
                                <p:nvSpPr>
                                  <p:cNvPr id="4422" name="Google Shape;4422;p7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7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7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7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7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7" name="Google Shape;4427;p77"/>
                                  <p:cNvGrpSpPr/>
                                  <p:nvPr/>
                                </p:nvGrpSpPr>
                                <p:grpSpPr>
                                  <a:xfrm>
                                    <a:off x="4579164" y="3203653"/>
                                    <a:ext cx="1244833" cy="1020397"/>
                                    <a:chOff x="4579164" y="3203653"/>
                                    <a:chExt cx="1244833" cy="1020397"/>
                                  </a:xfrm>
                                </p:grpSpPr>
                                <p:sp>
                                  <p:nvSpPr>
                                    <p:cNvPr id="4428" name="Google Shape;4428;p7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7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7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7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432" name="Google Shape;4432;p7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7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7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35" name="Google Shape;4435;p7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436" name="Google Shape;4436;p77"/>
              <p:cNvGrpSpPr/>
              <p:nvPr/>
            </p:nvGrpSpPr>
            <p:grpSpPr>
              <a:xfrm>
                <a:off x="4595437" y="3598775"/>
                <a:ext cx="37776" cy="32451"/>
                <a:chOff x="4595437" y="3598775"/>
                <a:chExt cx="37776" cy="32451"/>
              </a:xfrm>
            </p:grpSpPr>
            <p:sp>
              <p:nvSpPr>
                <p:cNvPr id="4437" name="Google Shape;4437;p7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7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77"/>
              <p:cNvGrpSpPr/>
              <p:nvPr/>
            </p:nvGrpSpPr>
            <p:grpSpPr>
              <a:xfrm>
                <a:off x="4641864" y="3524443"/>
                <a:ext cx="37776" cy="32380"/>
                <a:chOff x="4641864" y="3524443"/>
                <a:chExt cx="37776" cy="32380"/>
              </a:xfrm>
            </p:grpSpPr>
            <p:sp>
              <p:nvSpPr>
                <p:cNvPr id="4440" name="Google Shape;4440;p7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7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2" name="Google Shape;4442;p77"/>
              <p:cNvGrpSpPr/>
              <p:nvPr/>
            </p:nvGrpSpPr>
            <p:grpSpPr>
              <a:xfrm>
                <a:off x="4648431" y="3893901"/>
                <a:ext cx="37776" cy="32357"/>
                <a:chOff x="4648431" y="3893901"/>
                <a:chExt cx="37776" cy="32357"/>
              </a:xfrm>
            </p:grpSpPr>
            <p:sp>
              <p:nvSpPr>
                <p:cNvPr id="4443" name="Google Shape;4443;p7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7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77"/>
              <p:cNvGrpSpPr/>
              <p:nvPr/>
            </p:nvGrpSpPr>
            <p:grpSpPr>
              <a:xfrm>
                <a:off x="4567752" y="3722908"/>
                <a:ext cx="37870" cy="32380"/>
                <a:chOff x="4567752" y="3722908"/>
                <a:chExt cx="37870" cy="32380"/>
              </a:xfrm>
            </p:grpSpPr>
            <p:sp>
              <p:nvSpPr>
                <p:cNvPr id="4446" name="Google Shape;4446;p7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7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77"/>
              <p:cNvGrpSpPr/>
              <p:nvPr/>
            </p:nvGrpSpPr>
            <p:grpSpPr>
              <a:xfrm>
                <a:off x="4617506" y="3652052"/>
                <a:ext cx="37783" cy="32357"/>
                <a:chOff x="4617506" y="3652052"/>
                <a:chExt cx="37783" cy="32357"/>
              </a:xfrm>
            </p:grpSpPr>
            <p:sp>
              <p:nvSpPr>
                <p:cNvPr id="4449" name="Google Shape;4449;p7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77"/>
              <p:cNvGrpSpPr/>
              <p:nvPr/>
            </p:nvGrpSpPr>
            <p:grpSpPr>
              <a:xfrm>
                <a:off x="4739005" y="3554149"/>
                <a:ext cx="37870" cy="32357"/>
                <a:chOff x="4739005" y="3554149"/>
                <a:chExt cx="37870" cy="32357"/>
              </a:xfrm>
            </p:grpSpPr>
            <p:sp>
              <p:nvSpPr>
                <p:cNvPr id="4452" name="Google Shape;4452;p7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77"/>
              <p:cNvGrpSpPr/>
              <p:nvPr/>
            </p:nvGrpSpPr>
            <p:grpSpPr>
              <a:xfrm>
                <a:off x="4806557" y="3630258"/>
                <a:ext cx="37776" cy="32364"/>
                <a:chOff x="4806557" y="3630258"/>
                <a:chExt cx="37776" cy="32364"/>
              </a:xfrm>
            </p:grpSpPr>
            <p:sp>
              <p:nvSpPr>
                <p:cNvPr id="4455" name="Google Shape;4455;p7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7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7" name="Google Shape;4457;p77"/>
              <p:cNvGrpSpPr/>
              <p:nvPr/>
            </p:nvGrpSpPr>
            <p:grpSpPr>
              <a:xfrm>
                <a:off x="4737007" y="4004357"/>
                <a:ext cx="37870" cy="32357"/>
                <a:chOff x="4737007" y="4004357"/>
                <a:chExt cx="37870" cy="32357"/>
              </a:xfrm>
            </p:grpSpPr>
            <p:sp>
              <p:nvSpPr>
                <p:cNvPr id="4458" name="Google Shape;4458;p7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7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0" name="Google Shape;4460;p77"/>
              <p:cNvGrpSpPr/>
              <p:nvPr/>
            </p:nvGrpSpPr>
            <p:grpSpPr>
              <a:xfrm>
                <a:off x="4773634" y="4208627"/>
                <a:ext cx="37776" cy="32357"/>
                <a:chOff x="4773634" y="4208627"/>
                <a:chExt cx="37776" cy="32357"/>
              </a:xfrm>
            </p:grpSpPr>
            <p:sp>
              <p:nvSpPr>
                <p:cNvPr id="4461" name="Google Shape;4461;p7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7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3" name="Google Shape;4463;p77"/>
              <p:cNvGrpSpPr/>
              <p:nvPr/>
            </p:nvGrpSpPr>
            <p:grpSpPr>
              <a:xfrm>
                <a:off x="4888282" y="4074764"/>
                <a:ext cx="37776" cy="32451"/>
                <a:chOff x="4888282" y="4074764"/>
                <a:chExt cx="37776" cy="32451"/>
              </a:xfrm>
            </p:grpSpPr>
            <p:sp>
              <p:nvSpPr>
                <p:cNvPr id="4464" name="Google Shape;4464;p7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7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6" name="Google Shape;4466;p77"/>
              <p:cNvGrpSpPr/>
              <p:nvPr/>
            </p:nvGrpSpPr>
            <p:grpSpPr>
              <a:xfrm>
                <a:off x="4901315" y="3804271"/>
                <a:ext cx="37776" cy="32364"/>
                <a:chOff x="4901315" y="3804271"/>
                <a:chExt cx="37776" cy="32364"/>
              </a:xfrm>
            </p:grpSpPr>
            <p:sp>
              <p:nvSpPr>
                <p:cNvPr id="4467" name="Google Shape;4467;p7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7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9" name="Google Shape;4469;p77"/>
              <p:cNvGrpSpPr/>
              <p:nvPr/>
            </p:nvGrpSpPr>
            <p:grpSpPr>
              <a:xfrm>
                <a:off x="4866394" y="3715035"/>
                <a:ext cx="37846" cy="32357"/>
                <a:chOff x="4866394" y="3715035"/>
                <a:chExt cx="37846" cy="32357"/>
              </a:xfrm>
            </p:grpSpPr>
            <p:sp>
              <p:nvSpPr>
                <p:cNvPr id="4470" name="Google Shape;4470;p7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7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2" name="Google Shape;4472;p77"/>
              <p:cNvGrpSpPr/>
              <p:nvPr/>
            </p:nvGrpSpPr>
            <p:grpSpPr>
              <a:xfrm>
                <a:off x="4979233" y="3839798"/>
                <a:ext cx="37878" cy="32420"/>
                <a:chOff x="4979233" y="3839798"/>
                <a:chExt cx="37878" cy="32420"/>
              </a:xfrm>
            </p:grpSpPr>
            <p:sp>
              <p:nvSpPr>
                <p:cNvPr id="4473" name="Google Shape;4473;p7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7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5" name="Google Shape;4475;p77"/>
              <p:cNvGrpSpPr/>
              <p:nvPr/>
            </p:nvGrpSpPr>
            <p:grpSpPr>
              <a:xfrm>
                <a:off x="4790662" y="3679147"/>
                <a:ext cx="37783" cy="32380"/>
                <a:chOff x="4790662" y="3679147"/>
                <a:chExt cx="37783" cy="32380"/>
              </a:xfrm>
            </p:grpSpPr>
            <p:sp>
              <p:nvSpPr>
                <p:cNvPr id="4476" name="Google Shape;4476;p7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7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77"/>
              <p:cNvGrpSpPr/>
              <p:nvPr/>
            </p:nvGrpSpPr>
            <p:grpSpPr>
              <a:xfrm>
                <a:off x="4857263" y="3557861"/>
                <a:ext cx="37776" cy="32357"/>
                <a:chOff x="4857263" y="3557861"/>
                <a:chExt cx="37776" cy="32357"/>
              </a:xfrm>
            </p:grpSpPr>
            <p:sp>
              <p:nvSpPr>
                <p:cNvPr id="4479" name="Google Shape;4479;p7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7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1" name="Google Shape;4481;p77"/>
              <p:cNvGrpSpPr/>
              <p:nvPr/>
            </p:nvGrpSpPr>
            <p:grpSpPr>
              <a:xfrm>
                <a:off x="4883902" y="3648033"/>
                <a:ext cx="37783" cy="32380"/>
                <a:chOff x="4883902" y="3648033"/>
                <a:chExt cx="37783" cy="32380"/>
              </a:xfrm>
            </p:grpSpPr>
            <p:sp>
              <p:nvSpPr>
                <p:cNvPr id="4482" name="Google Shape;4482;p7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77"/>
              <p:cNvGrpSpPr/>
              <p:nvPr/>
            </p:nvGrpSpPr>
            <p:grpSpPr>
              <a:xfrm>
                <a:off x="4907780" y="3347220"/>
                <a:ext cx="37878" cy="32357"/>
                <a:chOff x="4907780" y="3347220"/>
                <a:chExt cx="37878" cy="32357"/>
              </a:xfrm>
            </p:grpSpPr>
            <p:sp>
              <p:nvSpPr>
                <p:cNvPr id="4485" name="Google Shape;4485;p7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7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77"/>
              <p:cNvGrpSpPr/>
              <p:nvPr/>
            </p:nvGrpSpPr>
            <p:grpSpPr>
              <a:xfrm>
                <a:off x="5065048" y="3738150"/>
                <a:ext cx="37783" cy="32364"/>
                <a:chOff x="5065048" y="3738150"/>
                <a:chExt cx="37783" cy="32364"/>
              </a:xfrm>
            </p:grpSpPr>
            <p:sp>
              <p:nvSpPr>
                <p:cNvPr id="4488" name="Google Shape;4488;p7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7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0" name="Google Shape;4490;p77"/>
              <p:cNvGrpSpPr/>
              <p:nvPr/>
            </p:nvGrpSpPr>
            <p:grpSpPr>
              <a:xfrm>
                <a:off x="5071616" y="3284615"/>
                <a:ext cx="37783" cy="32357"/>
                <a:chOff x="5071616" y="3284615"/>
                <a:chExt cx="37783" cy="32357"/>
              </a:xfrm>
            </p:grpSpPr>
            <p:sp>
              <p:nvSpPr>
                <p:cNvPr id="4491" name="Google Shape;4491;p7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77"/>
              <p:cNvGrpSpPr/>
              <p:nvPr/>
            </p:nvGrpSpPr>
            <p:grpSpPr>
              <a:xfrm>
                <a:off x="5389291" y="3759921"/>
                <a:ext cx="37783" cy="32380"/>
                <a:chOff x="5389291" y="3759921"/>
                <a:chExt cx="37783" cy="32380"/>
              </a:xfrm>
            </p:grpSpPr>
            <p:sp>
              <p:nvSpPr>
                <p:cNvPr id="4494" name="Google Shape;4494;p7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6" name="Google Shape;4496;p77"/>
              <p:cNvGrpSpPr/>
              <p:nvPr/>
            </p:nvGrpSpPr>
            <p:grpSpPr>
              <a:xfrm>
                <a:off x="5431534" y="3632932"/>
                <a:ext cx="37878" cy="32451"/>
                <a:chOff x="5431534" y="3632932"/>
                <a:chExt cx="37878" cy="32451"/>
              </a:xfrm>
            </p:grpSpPr>
            <p:sp>
              <p:nvSpPr>
                <p:cNvPr id="4497" name="Google Shape;4497;p7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7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9" name="Google Shape;4499;p77"/>
              <p:cNvGrpSpPr/>
              <p:nvPr/>
            </p:nvGrpSpPr>
            <p:grpSpPr>
              <a:xfrm>
                <a:off x="5540755" y="3544829"/>
                <a:ext cx="37783" cy="32357"/>
                <a:chOff x="5540755" y="3544829"/>
                <a:chExt cx="37783" cy="32357"/>
              </a:xfrm>
            </p:grpSpPr>
            <p:sp>
              <p:nvSpPr>
                <p:cNvPr id="4500" name="Google Shape;4500;p7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7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2" name="Google Shape;4502;p77"/>
              <p:cNvGrpSpPr/>
              <p:nvPr/>
            </p:nvGrpSpPr>
            <p:grpSpPr>
              <a:xfrm>
                <a:off x="5579293" y="3412107"/>
                <a:ext cx="37776" cy="32357"/>
                <a:chOff x="5579293" y="3412107"/>
                <a:chExt cx="37776" cy="32357"/>
              </a:xfrm>
            </p:grpSpPr>
            <p:sp>
              <p:nvSpPr>
                <p:cNvPr id="4503" name="Google Shape;4503;p7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7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5" name="Google Shape;4505;p77"/>
              <p:cNvGrpSpPr/>
              <p:nvPr/>
            </p:nvGrpSpPr>
            <p:grpSpPr>
              <a:xfrm>
                <a:off x="5801346" y="3284615"/>
                <a:ext cx="37783" cy="32357"/>
                <a:chOff x="5801346" y="3284615"/>
                <a:chExt cx="37783" cy="32357"/>
              </a:xfrm>
            </p:grpSpPr>
            <p:sp>
              <p:nvSpPr>
                <p:cNvPr id="4506" name="Google Shape;4506;p7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77"/>
              <p:cNvGrpSpPr/>
              <p:nvPr/>
            </p:nvGrpSpPr>
            <p:grpSpPr>
              <a:xfrm>
                <a:off x="5763578" y="3399067"/>
                <a:ext cx="37776" cy="32364"/>
                <a:chOff x="5763578" y="3399067"/>
                <a:chExt cx="37776" cy="32364"/>
              </a:xfrm>
            </p:grpSpPr>
            <p:sp>
              <p:nvSpPr>
                <p:cNvPr id="4509" name="Google Shape;4509;p7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1" name="Google Shape;4511;p77"/>
              <p:cNvGrpSpPr/>
              <p:nvPr/>
            </p:nvGrpSpPr>
            <p:grpSpPr>
              <a:xfrm>
                <a:off x="5395858" y="3230952"/>
                <a:ext cx="37776" cy="32364"/>
                <a:chOff x="5395858" y="3230952"/>
                <a:chExt cx="37776" cy="32364"/>
              </a:xfrm>
            </p:grpSpPr>
            <p:sp>
              <p:nvSpPr>
                <p:cNvPr id="4512" name="Google Shape;4512;p7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7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4" name="Google Shape;4514;p77"/>
              <p:cNvGrpSpPr/>
              <p:nvPr/>
            </p:nvGrpSpPr>
            <p:grpSpPr>
              <a:xfrm>
                <a:off x="5264088" y="3188237"/>
                <a:ext cx="37776" cy="32357"/>
                <a:chOff x="5264088" y="3188237"/>
                <a:chExt cx="37776" cy="32357"/>
              </a:xfrm>
            </p:grpSpPr>
            <p:sp>
              <p:nvSpPr>
                <p:cNvPr id="4515" name="Google Shape;4515;p7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7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7" name="Google Shape;4517;p77"/>
              <p:cNvGrpSpPr/>
              <p:nvPr/>
            </p:nvGrpSpPr>
            <p:grpSpPr>
              <a:xfrm>
                <a:off x="5585758" y="3237425"/>
                <a:ext cx="37878" cy="32357"/>
                <a:chOff x="5585758" y="3237425"/>
                <a:chExt cx="37878" cy="32357"/>
              </a:xfrm>
            </p:grpSpPr>
            <p:sp>
              <p:nvSpPr>
                <p:cNvPr id="4518" name="Google Shape;4518;p7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7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0" name="Google Shape;4520;p77"/>
              <p:cNvGrpSpPr/>
              <p:nvPr/>
            </p:nvGrpSpPr>
            <p:grpSpPr>
              <a:xfrm>
                <a:off x="4874196" y="3291088"/>
                <a:ext cx="37878" cy="32451"/>
                <a:chOff x="4874196" y="3291088"/>
                <a:chExt cx="37878" cy="32451"/>
              </a:xfrm>
            </p:grpSpPr>
            <p:sp>
              <p:nvSpPr>
                <p:cNvPr id="4521" name="Google Shape;4521;p7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7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3" name="Google Shape;4523;p77"/>
              <p:cNvGrpSpPr/>
              <p:nvPr/>
            </p:nvGrpSpPr>
            <p:grpSpPr>
              <a:xfrm>
                <a:off x="5197770" y="3785466"/>
                <a:ext cx="37783" cy="32427"/>
                <a:chOff x="5197770" y="3785466"/>
                <a:chExt cx="37783" cy="32427"/>
              </a:xfrm>
            </p:grpSpPr>
            <p:sp>
              <p:nvSpPr>
                <p:cNvPr id="4524" name="Google Shape;4524;p7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6" name="Google Shape;4526;p77"/>
              <p:cNvGrpSpPr/>
              <p:nvPr/>
            </p:nvGrpSpPr>
            <p:grpSpPr>
              <a:xfrm>
                <a:off x="5177699" y="3492117"/>
                <a:ext cx="37776" cy="32357"/>
                <a:chOff x="5177699" y="3492117"/>
                <a:chExt cx="37776" cy="32357"/>
              </a:xfrm>
            </p:grpSpPr>
            <p:sp>
              <p:nvSpPr>
                <p:cNvPr id="4527" name="Google Shape;4527;p7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77"/>
              <p:cNvGrpSpPr/>
              <p:nvPr/>
            </p:nvGrpSpPr>
            <p:grpSpPr>
              <a:xfrm>
                <a:off x="5349431" y="3622346"/>
                <a:ext cx="37870" cy="32380"/>
                <a:chOff x="5349431" y="3622346"/>
                <a:chExt cx="37870" cy="32380"/>
              </a:xfrm>
            </p:grpSpPr>
            <p:sp>
              <p:nvSpPr>
                <p:cNvPr id="4530" name="Google Shape;4530;p7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77"/>
              <p:cNvGrpSpPr/>
              <p:nvPr/>
            </p:nvGrpSpPr>
            <p:grpSpPr>
              <a:xfrm>
                <a:off x="5068855" y="3563980"/>
                <a:ext cx="53954" cy="46223"/>
                <a:chOff x="5068855" y="3563980"/>
                <a:chExt cx="53954" cy="46223"/>
              </a:xfrm>
            </p:grpSpPr>
            <p:sp>
              <p:nvSpPr>
                <p:cNvPr id="4533" name="Google Shape;4533;p7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5" name="Google Shape;4535;p77"/>
              <p:cNvGrpSpPr/>
              <p:nvPr/>
            </p:nvGrpSpPr>
            <p:grpSpPr>
              <a:xfrm>
                <a:off x="5037654" y="3392507"/>
                <a:ext cx="37870" cy="32451"/>
                <a:chOff x="5037654" y="3392507"/>
                <a:chExt cx="37870" cy="32451"/>
              </a:xfrm>
            </p:grpSpPr>
            <p:sp>
              <p:nvSpPr>
                <p:cNvPr id="4536" name="Google Shape;4536;p7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7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77"/>
              <p:cNvGrpSpPr/>
              <p:nvPr/>
            </p:nvGrpSpPr>
            <p:grpSpPr>
              <a:xfrm>
                <a:off x="5456560" y="3368629"/>
                <a:ext cx="37870" cy="32451"/>
                <a:chOff x="5456560" y="3368629"/>
                <a:chExt cx="37870" cy="32451"/>
              </a:xfrm>
            </p:grpSpPr>
            <p:sp>
              <p:nvSpPr>
                <p:cNvPr id="4539" name="Google Shape;4539;p7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7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77"/>
              <p:cNvGrpSpPr/>
              <p:nvPr/>
            </p:nvGrpSpPr>
            <p:grpSpPr>
              <a:xfrm>
                <a:off x="4755749" y="3501516"/>
                <a:ext cx="46246" cy="39608"/>
                <a:chOff x="4755749" y="3501516"/>
                <a:chExt cx="46246" cy="39608"/>
              </a:xfrm>
            </p:grpSpPr>
            <p:sp>
              <p:nvSpPr>
                <p:cNvPr id="4542" name="Google Shape;4542;p7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7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4" name="Google Shape;4544;p77"/>
              <p:cNvGrpSpPr/>
              <p:nvPr/>
            </p:nvGrpSpPr>
            <p:grpSpPr>
              <a:xfrm>
                <a:off x="4681346" y="3485582"/>
                <a:ext cx="37783" cy="32427"/>
                <a:chOff x="4681346" y="3485582"/>
                <a:chExt cx="37783" cy="32427"/>
              </a:xfrm>
            </p:grpSpPr>
            <p:sp>
              <p:nvSpPr>
                <p:cNvPr id="4545" name="Google Shape;4545;p7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7" name="Google Shape;4547;p77"/>
              <p:cNvGrpSpPr/>
              <p:nvPr/>
            </p:nvGrpSpPr>
            <p:grpSpPr>
              <a:xfrm>
                <a:off x="4767067" y="3291088"/>
                <a:ext cx="37878" cy="32451"/>
                <a:chOff x="4767067" y="3291088"/>
                <a:chExt cx="37878" cy="32451"/>
              </a:xfrm>
            </p:grpSpPr>
            <p:sp>
              <p:nvSpPr>
                <p:cNvPr id="4548" name="Google Shape;4548;p7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0" name="Google Shape;4550;p77"/>
              <p:cNvGrpSpPr/>
              <p:nvPr/>
            </p:nvGrpSpPr>
            <p:grpSpPr>
              <a:xfrm>
                <a:off x="4687819" y="3405539"/>
                <a:ext cx="37776" cy="32451"/>
                <a:chOff x="4687819" y="3405539"/>
                <a:chExt cx="37776" cy="32451"/>
              </a:xfrm>
            </p:grpSpPr>
            <p:sp>
              <p:nvSpPr>
                <p:cNvPr id="4551" name="Google Shape;4551;p7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7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3" name="Google Shape;4553;p77"/>
              <p:cNvGrpSpPr/>
              <p:nvPr/>
            </p:nvGrpSpPr>
            <p:grpSpPr>
              <a:xfrm>
                <a:off x="4923101" y="3444809"/>
                <a:ext cx="52813" cy="45318"/>
                <a:chOff x="4923101" y="3444809"/>
                <a:chExt cx="52813" cy="45318"/>
              </a:xfrm>
            </p:grpSpPr>
            <p:sp>
              <p:nvSpPr>
                <p:cNvPr id="4554" name="Google Shape;4554;p7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6" name="Google Shape;4556;p77"/>
              <p:cNvGrpSpPr/>
              <p:nvPr/>
            </p:nvGrpSpPr>
            <p:grpSpPr>
              <a:xfrm>
                <a:off x="4846040" y="3654750"/>
                <a:ext cx="31405" cy="26993"/>
                <a:chOff x="4846040" y="3654750"/>
                <a:chExt cx="31405" cy="26993"/>
              </a:xfrm>
            </p:grpSpPr>
            <p:sp>
              <p:nvSpPr>
                <p:cNvPr id="4557" name="Google Shape;4557;p7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9" name="Google Shape;4559;p77"/>
              <p:cNvGrpSpPr/>
              <p:nvPr/>
            </p:nvGrpSpPr>
            <p:grpSpPr>
              <a:xfrm>
                <a:off x="4925673" y="3691700"/>
                <a:ext cx="40253" cy="34472"/>
                <a:chOff x="4925673" y="3691700"/>
                <a:chExt cx="40253" cy="34472"/>
              </a:xfrm>
            </p:grpSpPr>
            <p:sp>
              <p:nvSpPr>
                <p:cNvPr id="4560" name="Google Shape;4560;p7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7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77"/>
              <p:cNvGrpSpPr/>
              <p:nvPr/>
            </p:nvGrpSpPr>
            <p:grpSpPr>
              <a:xfrm>
                <a:off x="4894653" y="3740848"/>
                <a:ext cx="31405" cy="26906"/>
                <a:chOff x="4894653" y="3740848"/>
                <a:chExt cx="31405" cy="26906"/>
              </a:xfrm>
            </p:grpSpPr>
            <p:sp>
              <p:nvSpPr>
                <p:cNvPr id="4563" name="Google Shape;4563;p7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77"/>
              <p:cNvGrpSpPr/>
              <p:nvPr/>
            </p:nvGrpSpPr>
            <p:grpSpPr>
              <a:xfrm>
                <a:off x="4962300" y="3696348"/>
                <a:ext cx="38255" cy="32773"/>
                <a:chOff x="4962300" y="3696348"/>
                <a:chExt cx="38255" cy="32773"/>
              </a:xfrm>
            </p:grpSpPr>
            <p:sp>
              <p:nvSpPr>
                <p:cNvPr id="4566" name="Google Shape;4566;p7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77"/>
              <p:cNvGrpSpPr/>
              <p:nvPr/>
            </p:nvGrpSpPr>
            <p:grpSpPr>
              <a:xfrm>
                <a:off x="4980185" y="3743349"/>
                <a:ext cx="31499" cy="26969"/>
                <a:chOff x="4980185" y="3743349"/>
                <a:chExt cx="31499" cy="26969"/>
              </a:xfrm>
            </p:grpSpPr>
            <p:sp>
              <p:nvSpPr>
                <p:cNvPr id="4569" name="Google Shape;4569;p7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7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1" name="Google Shape;4571;p77"/>
              <p:cNvGrpSpPr/>
              <p:nvPr/>
            </p:nvGrpSpPr>
            <p:grpSpPr>
              <a:xfrm>
                <a:off x="5013768" y="3734312"/>
                <a:ext cx="31499" cy="26969"/>
                <a:chOff x="5013768" y="3734312"/>
                <a:chExt cx="31499" cy="26969"/>
              </a:xfrm>
            </p:grpSpPr>
            <p:sp>
              <p:nvSpPr>
                <p:cNvPr id="4572" name="Google Shape;4572;p7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77"/>
              <p:cNvGrpSpPr/>
              <p:nvPr/>
            </p:nvGrpSpPr>
            <p:grpSpPr>
              <a:xfrm>
                <a:off x="5036703" y="3764545"/>
                <a:ext cx="31499" cy="26898"/>
                <a:chOff x="5036703" y="3764545"/>
                <a:chExt cx="31499" cy="26898"/>
              </a:xfrm>
            </p:grpSpPr>
            <p:sp>
              <p:nvSpPr>
                <p:cNvPr id="4575" name="Google Shape;4575;p7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77"/>
              <p:cNvGrpSpPr/>
              <p:nvPr/>
            </p:nvGrpSpPr>
            <p:grpSpPr>
              <a:xfrm>
                <a:off x="4953546" y="3768352"/>
                <a:ext cx="31405" cy="26898"/>
                <a:chOff x="4953546" y="3768352"/>
                <a:chExt cx="31405" cy="26898"/>
              </a:xfrm>
            </p:grpSpPr>
            <p:sp>
              <p:nvSpPr>
                <p:cNvPr id="4578" name="Google Shape;4578;p7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77"/>
              <p:cNvGrpSpPr/>
              <p:nvPr/>
            </p:nvGrpSpPr>
            <p:grpSpPr>
              <a:xfrm>
                <a:off x="4964770" y="3814016"/>
                <a:ext cx="31499" cy="26993"/>
                <a:chOff x="4964770" y="3814016"/>
                <a:chExt cx="31499" cy="26993"/>
              </a:xfrm>
            </p:grpSpPr>
            <p:sp>
              <p:nvSpPr>
                <p:cNvPr id="4581" name="Google Shape;4581;p7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77"/>
              <p:cNvGrpSpPr/>
              <p:nvPr/>
            </p:nvGrpSpPr>
            <p:grpSpPr>
              <a:xfrm>
                <a:off x="4923290" y="3800504"/>
                <a:ext cx="31468" cy="26898"/>
                <a:chOff x="4923290" y="3800504"/>
                <a:chExt cx="31468" cy="26898"/>
              </a:xfrm>
            </p:grpSpPr>
            <p:sp>
              <p:nvSpPr>
                <p:cNvPr id="4584" name="Google Shape;4584;p7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77"/>
              <p:cNvGrpSpPr/>
              <p:nvPr/>
            </p:nvGrpSpPr>
            <p:grpSpPr>
              <a:xfrm>
                <a:off x="5108534" y="3650943"/>
                <a:ext cx="31405" cy="26993"/>
                <a:chOff x="5108534" y="3650943"/>
                <a:chExt cx="31405" cy="26993"/>
              </a:xfrm>
            </p:grpSpPr>
            <p:sp>
              <p:nvSpPr>
                <p:cNvPr id="4587" name="Google Shape;4587;p7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7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77"/>
              <p:cNvGrpSpPr/>
              <p:nvPr/>
            </p:nvGrpSpPr>
            <p:grpSpPr>
              <a:xfrm>
                <a:off x="5119380" y="3760739"/>
                <a:ext cx="31499" cy="26993"/>
                <a:chOff x="5119380" y="3760739"/>
                <a:chExt cx="31499" cy="26993"/>
              </a:xfrm>
            </p:grpSpPr>
            <p:sp>
              <p:nvSpPr>
                <p:cNvPr id="4590" name="Google Shape;4590;p7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77"/>
              <p:cNvGrpSpPr/>
              <p:nvPr/>
            </p:nvGrpSpPr>
            <p:grpSpPr>
              <a:xfrm>
                <a:off x="5119380" y="3788235"/>
                <a:ext cx="31499" cy="26993"/>
                <a:chOff x="5119380" y="3788235"/>
                <a:chExt cx="31499" cy="26993"/>
              </a:xfrm>
            </p:grpSpPr>
            <p:sp>
              <p:nvSpPr>
                <p:cNvPr id="4593" name="Google Shape;4593;p7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7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77"/>
              <p:cNvGrpSpPr/>
              <p:nvPr/>
            </p:nvGrpSpPr>
            <p:grpSpPr>
              <a:xfrm>
                <a:off x="5158005" y="3875284"/>
                <a:ext cx="31405" cy="27001"/>
                <a:chOff x="5158005" y="3875284"/>
                <a:chExt cx="31405" cy="27001"/>
              </a:xfrm>
            </p:grpSpPr>
            <p:sp>
              <p:nvSpPr>
                <p:cNvPr id="4596" name="Google Shape;4596;p7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7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77"/>
              <p:cNvGrpSpPr/>
              <p:nvPr/>
            </p:nvGrpSpPr>
            <p:grpSpPr>
              <a:xfrm>
                <a:off x="5233163" y="3764545"/>
                <a:ext cx="31499" cy="26898"/>
                <a:chOff x="5233163" y="3764545"/>
                <a:chExt cx="31499" cy="26898"/>
              </a:xfrm>
            </p:grpSpPr>
            <p:sp>
              <p:nvSpPr>
                <p:cNvPr id="4599" name="Google Shape;4599;p7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7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77"/>
              <p:cNvGrpSpPr/>
              <p:nvPr/>
            </p:nvGrpSpPr>
            <p:grpSpPr>
              <a:xfrm>
                <a:off x="5276168" y="3805545"/>
                <a:ext cx="31499" cy="26906"/>
                <a:chOff x="5276168" y="3805545"/>
                <a:chExt cx="31499" cy="26906"/>
              </a:xfrm>
            </p:grpSpPr>
            <p:sp>
              <p:nvSpPr>
                <p:cNvPr id="4602" name="Google Shape;4602;p7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77"/>
              <p:cNvGrpSpPr/>
              <p:nvPr/>
            </p:nvGrpSpPr>
            <p:grpSpPr>
              <a:xfrm>
                <a:off x="5294053" y="3851933"/>
                <a:ext cx="31405" cy="26945"/>
                <a:chOff x="5294053" y="3851933"/>
                <a:chExt cx="31405" cy="26945"/>
              </a:xfrm>
            </p:grpSpPr>
            <p:sp>
              <p:nvSpPr>
                <p:cNvPr id="4605" name="Google Shape;4605;p7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7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77"/>
              <p:cNvGrpSpPr/>
              <p:nvPr/>
            </p:nvGrpSpPr>
            <p:grpSpPr>
              <a:xfrm>
                <a:off x="5341723" y="3851902"/>
                <a:ext cx="31405" cy="26977"/>
                <a:chOff x="5341723" y="3851902"/>
                <a:chExt cx="31405" cy="26977"/>
              </a:xfrm>
            </p:grpSpPr>
            <p:sp>
              <p:nvSpPr>
                <p:cNvPr id="4608" name="Google Shape;4608;p7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7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77"/>
              <p:cNvGrpSpPr/>
              <p:nvPr/>
            </p:nvGrpSpPr>
            <p:grpSpPr>
              <a:xfrm>
                <a:off x="5054871" y="3507855"/>
                <a:ext cx="31405" cy="26993"/>
                <a:chOff x="5054871" y="3507855"/>
                <a:chExt cx="31405" cy="26993"/>
              </a:xfrm>
            </p:grpSpPr>
            <p:sp>
              <p:nvSpPr>
                <p:cNvPr id="4611" name="Google Shape;4611;p7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7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77"/>
              <p:cNvGrpSpPr/>
              <p:nvPr/>
            </p:nvGrpSpPr>
            <p:grpSpPr>
              <a:xfrm>
                <a:off x="4876579" y="3675325"/>
                <a:ext cx="31405" cy="26969"/>
                <a:chOff x="4876579" y="3675325"/>
                <a:chExt cx="31405" cy="26969"/>
              </a:xfrm>
            </p:grpSpPr>
            <p:sp>
              <p:nvSpPr>
                <p:cNvPr id="4614" name="Google Shape;4614;p7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7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77"/>
              <p:cNvGrpSpPr/>
              <p:nvPr/>
            </p:nvGrpSpPr>
            <p:grpSpPr>
              <a:xfrm>
                <a:off x="4842233" y="3688333"/>
                <a:ext cx="31405" cy="26993"/>
                <a:chOff x="4842233" y="3688333"/>
                <a:chExt cx="31405" cy="26993"/>
              </a:xfrm>
            </p:grpSpPr>
            <p:sp>
              <p:nvSpPr>
                <p:cNvPr id="4617" name="Google Shape;4617;p7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7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77"/>
              <p:cNvGrpSpPr/>
              <p:nvPr/>
            </p:nvGrpSpPr>
            <p:grpSpPr>
              <a:xfrm>
                <a:off x="5187876" y="3608032"/>
                <a:ext cx="31405" cy="27001"/>
                <a:chOff x="5187876" y="3608032"/>
                <a:chExt cx="31405" cy="27001"/>
              </a:xfrm>
            </p:grpSpPr>
            <p:sp>
              <p:nvSpPr>
                <p:cNvPr id="4620" name="Google Shape;4620;p7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7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2" name="Google Shape;4622;p7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7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4" name="Google Shape;4624;p77"/>
              <p:cNvGrpSpPr/>
              <p:nvPr/>
            </p:nvGrpSpPr>
            <p:grpSpPr>
              <a:xfrm>
                <a:off x="5269224" y="3304167"/>
                <a:ext cx="40253" cy="34402"/>
                <a:chOff x="5269224" y="3304167"/>
                <a:chExt cx="40253" cy="34402"/>
              </a:xfrm>
            </p:grpSpPr>
            <p:sp>
              <p:nvSpPr>
                <p:cNvPr id="4625" name="Google Shape;4625;p7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7" name="Google Shape;4627;p77"/>
              <p:cNvGrpSpPr/>
              <p:nvPr/>
            </p:nvGrpSpPr>
            <p:grpSpPr>
              <a:xfrm>
                <a:off x="5327354" y="3476615"/>
                <a:ext cx="49864" cy="42723"/>
                <a:chOff x="5327354" y="3476615"/>
                <a:chExt cx="49864" cy="42723"/>
              </a:xfrm>
            </p:grpSpPr>
            <p:sp>
              <p:nvSpPr>
                <p:cNvPr id="4628" name="Google Shape;4628;p7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0" name="Google Shape;4630;p7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2" name="Google Shape;4632;p77"/>
              <p:cNvGrpSpPr/>
              <p:nvPr/>
            </p:nvGrpSpPr>
            <p:grpSpPr>
              <a:xfrm>
                <a:off x="5341723" y="3775957"/>
                <a:ext cx="31405" cy="26898"/>
                <a:chOff x="5341723" y="3775957"/>
                <a:chExt cx="31405" cy="26898"/>
              </a:xfrm>
            </p:grpSpPr>
            <p:sp>
              <p:nvSpPr>
                <p:cNvPr id="4633" name="Google Shape;4633;p7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5" name="Google Shape;4635;p77"/>
              <p:cNvGrpSpPr/>
              <p:nvPr/>
            </p:nvGrpSpPr>
            <p:grpSpPr>
              <a:xfrm>
                <a:off x="5439053" y="3699274"/>
                <a:ext cx="31405" cy="26898"/>
                <a:chOff x="5439053" y="3699274"/>
                <a:chExt cx="31405" cy="26898"/>
              </a:xfrm>
            </p:grpSpPr>
            <p:sp>
              <p:nvSpPr>
                <p:cNvPr id="4636" name="Google Shape;4636;p7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8" name="Google Shape;4638;p77"/>
              <p:cNvGrpSpPr/>
              <p:nvPr/>
            </p:nvGrpSpPr>
            <p:grpSpPr>
              <a:xfrm>
                <a:off x="5412414" y="3622307"/>
                <a:ext cx="31499" cy="26993"/>
                <a:chOff x="5412414" y="3622307"/>
                <a:chExt cx="31499" cy="26993"/>
              </a:xfrm>
            </p:grpSpPr>
            <p:sp>
              <p:nvSpPr>
                <p:cNvPr id="4639" name="Google Shape;4639;p7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7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1" name="Google Shape;4641;p77"/>
              <p:cNvGrpSpPr/>
              <p:nvPr/>
            </p:nvGrpSpPr>
            <p:grpSpPr>
              <a:xfrm>
                <a:off x="5476254" y="3473949"/>
                <a:ext cx="26835" cy="26930"/>
                <a:chOff x="5476254" y="3473949"/>
                <a:chExt cx="26835" cy="26930"/>
              </a:xfrm>
            </p:grpSpPr>
            <p:sp>
              <p:nvSpPr>
                <p:cNvPr id="4642" name="Google Shape;4642;p7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4" name="Google Shape;4644;p77"/>
              <p:cNvGrpSpPr/>
              <p:nvPr/>
            </p:nvGrpSpPr>
            <p:grpSpPr>
              <a:xfrm>
                <a:off x="5564547" y="3481594"/>
                <a:ext cx="31397" cy="26898"/>
                <a:chOff x="5564547" y="3481594"/>
                <a:chExt cx="31397" cy="26898"/>
              </a:xfrm>
            </p:grpSpPr>
            <p:sp>
              <p:nvSpPr>
                <p:cNvPr id="4645" name="Google Shape;4645;p7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7" name="Google Shape;4647;p77"/>
              <p:cNvGrpSpPr/>
              <p:nvPr/>
            </p:nvGrpSpPr>
            <p:grpSpPr>
              <a:xfrm>
                <a:off x="5534101" y="3470174"/>
                <a:ext cx="31397" cy="26906"/>
                <a:chOff x="5534101" y="3470174"/>
                <a:chExt cx="31397" cy="26906"/>
              </a:xfrm>
            </p:grpSpPr>
            <p:sp>
              <p:nvSpPr>
                <p:cNvPr id="4648" name="Google Shape;4648;p7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0" name="Google Shape;4650;p77"/>
              <p:cNvGrpSpPr/>
              <p:nvPr/>
            </p:nvGrpSpPr>
            <p:grpSpPr>
              <a:xfrm>
                <a:off x="5610879" y="3314486"/>
                <a:ext cx="31499" cy="26938"/>
                <a:chOff x="5610879" y="3314486"/>
                <a:chExt cx="31499" cy="26938"/>
              </a:xfrm>
            </p:grpSpPr>
            <p:sp>
              <p:nvSpPr>
                <p:cNvPr id="4651" name="Google Shape;4651;p7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77"/>
              <p:cNvGrpSpPr/>
              <p:nvPr/>
            </p:nvGrpSpPr>
            <p:grpSpPr>
              <a:xfrm>
                <a:off x="4834525" y="3501382"/>
                <a:ext cx="31499" cy="26898"/>
                <a:chOff x="4834525" y="3501382"/>
                <a:chExt cx="31499" cy="26898"/>
              </a:xfrm>
            </p:grpSpPr>
            <p:sp>
              <p:nvSpPr>
                <p:cNvPr id="4654" name="Google Shape;4654;p7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6" name="Google Shape;4656;p77"/>
              <p:cNvGrpSpPr/>
              <p:nvPr/>
            </p:nvGrpSpPr>
            <p:grpSpPr>
              <a:xfrm>
                <a:off x="4898460" y="3580158"/>
                <a:ext cx="31405" cy="26898"/>
                <a:chOff x="4898460" y="3580158"/>
                <a:chExt cx="31405" cy="26898"/>
              </a:xfrm>
            </p:grpSpPr>
            <p:sp>
              <p:nvSpPr>
                <p:cNvPr id="4657" name="Google Shape;4657;p7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9" name="Google Shape;4659;p77"/>
              <p:cNvGrpSpPr/>
              <p:nvPr/>
            </p:nvGrpSpPr>
            <p:grpSpPr>
              <a:xfrm>
                <a:off x="4882667" y="3608032"/>
                <a:ext cx="31499" cy="27001"/>
                <a:chOff x="4882667" y="3608032"/>
                <a:chExt cx="31499" cy="27001"/>
              </a:xfrm>
            </p:grpSpPr>
            <p:sp>
              <p:nvSpPr>
                <p:cNvPr id="4660" name="Google Shape;4660;p7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2" name="Google Shape;4662;p77"/>
              <p:cNvGrpSpPr/>
              <p:nvPr/>
            </p:nvGrpSpPr>
            <p:grpSpPr>
              <a:xfrm>
                <a:off x="4843373" y="3631407"/>
                <a:ext cx="16273" cy="16186"/>
                <a:chOff x="4843373" y="3631407"/>
                <a:chExt cx="16273" cy="16186"/>
              </a:xfrm>
            </p:grpSpPr>
            <p:sp>
              <p:nvSpPr>
                <p:cNvPr id="4663" name="Google Shape;4663;p7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5" name="Google Shape;4665;p77"/>
              <p:cNvGrpSpPr/>
              <p:nvPr/>
            </p:nvGrpSpPr>
            <p:grpSpPr>
              <a:xfrm>
                <a:off x="4727773" y="3591578"/>
                <a:ext cx="31499" cy="26898"/>
                <a:chOff x="4727773" y="3591578"/>
                <a:chExt cx="31499" cy="26898"/>
              </a:xfrm>
            </p:grpSpPr>
            <p:sp>
              <p:nvSpPr>
                <p:cNvPr id="4666" name="Google Shape;4666;p7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8" name="Google Shape;4668;p7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0" name="Google Shape;4670;p77"/>
              <p:cNvGrpSpPr/>
              <p:nvPr/>
            </p:nvGrpSpPr>
            <p:grpSpPr>
              <a:xfrm>
                <a:off x="4609421" y="3577398"/>
                <a:ext cx="31499" cy="27001"/>
                <a:chOff x="4609421" y="3577398"/>
                <a:chExt cx="31499" cy="27001"/>
              </a:xfrm>
            </p:grpSpPr>
            <p:sp>
              <p:nvSpPr>
                <p:cNvPr id="4671" name="Google Shape;4671;p7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3" name="Google Shape;4673;p77"/>
              <p:cNvGrpSpPr/>
              <p:nvPr/>
            </p:nvGrpSpPr>
            <p:grpSpPr>
              <a:xfrm>
                <a:off x="4649289" y="3577398"/>
                <a:ext cx="31499" cy="27001"/>
                <a:chOff x="4649289" y="3577398"/>
                <a:chExt cx="31499" cy="27001"/>
              </a:xfrm>
            </p:grpSpPr>
            <p:sp>
              <p:nvSpPr>
                <p:cNvPr id="4674" name="Google Shape;4674;p7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77"/>
              <p:cNvGrpSpPr/>
              <p:nvPr/>
            </p:nvGrpSpPr>
            <p:grpSpPr>
              <a:xfrm>
                <a:off x="4605614" y="3639523"/>
                <a:ext cx="31499" cy="26906"/>
                <a:chOff x="4605614" y="3639523"/>
                <a:chExt cx="31499" cy="26906"/>
              </a:xfrm>
            </p:grpSpPr>
            <p:sp>
              <p:nvSpPr>
                <p:cNvPr id="4677" name="Google Shape;4677;p7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9" name="Google Shape;4679;p77"/>
              <p:cNvGrpSpPr/>
              <p:nvPr/>
            </p:nvGrpSpPr>
            <p:grpSpPr>
              <a:xfrm>
                <a:off x="4785149" y="3618846"/>
                <a:ext cx="26930" cy="26843"/>
                <a:chOff x="4785149" y="3618846"/>
                <a:chExt cx="26930" cy="26843"/>
              </a:xfrm>
            </p:grpSpPr>
            <p:sp>
              <p:nvSpPr>
                <p:cNvPr id="4680" name="Google Shape;4680;p7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77"/>
              <p:cNvGrpSpPr/>
              <p:nvPr/>
            </p:nvGrpSpPr>
            <p:grpSpPr>
              <a:xfrm>
                <a:off x="4810167" y="3601567"/>
                <a:ext cx="31405" cy="26898"/>
                <a:chOff x="4810167" y="3601567"/>
                <a:chExt cx="31405" cy="26898"/>
              </a:xfrm>
            </p:grpSpPr>
            <p:sp>
              <p:nvSpPr>
                <p:cNvPr id="4683" name="Google Shape;4683;p7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77"/>
              <p:cNvGrpSpPr/>
              <p:nvPr/>
            </p:nvGrpSpPr>
            <p:grpSpPr>
              <a:xfrm>
                <a:off x="4831002" y="3373230"/>
                <a:ext cx="31405" cy="26898"/>
                <a:chOff x="4831002" y="3373230"/>
                <a:chExt cx="31405" cy="26898"/>
              </a:xfrm>
            </p:grpSpPr>
            <p:sp>
              <p:nvSpPr>
                <p:cNvPr id="4686" name="Google Shape;4686;p7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77"/>
              <p:cNvGrpSpPr/>
              <p:nvPr/>
            </p:nvGrpSpPr>
            <p:grpSpPr>
              <a:xfrm>
                <a:off x="4719311" y="3355054"/>
                <a:ext cx="31499" cy="27001"/>
                <a:chOff x="4719311" y="3355054"/>
                <a:chExt cx="31499" cy="27001"/>
              </a:xfrm>
            </p:grpSpPr>
            <p:sp>
              <p:nvSpPr>
                <p:cNvPr id="4689" name="Google Shape;4689;p7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77"/>
              <p:cNvGrpSpPr/>
              <p:nvPr/>
            </p:nvGrpSpPr>
            <p:grpSpPr>
              <a:xfrm>
                <a:off x="4798755" y="3450260"/>
                <a:ext cx="26930" cy="26930"/>
                <a:chOff x="4798755" y="3450260"/>
                <a:chExt cx="26930" cy="26930"/>
              </a:xfrm>
            </p:grpSpPr>
            <p:sp>
              <p:nvSpPr>
                <p:cNvPr id="4692" name="Google Shape;4692;p7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77"/>
              <p:cNvGrpSpPr/>
              <p:nvPr/>
            </p:nvGrpSpPr>
            <p:grpSpPr>
              <a:xfrm>
                <a:off x="4645576" y="3467555"/>
                <a:ext cx="31405" cy="26953"/>
                <a:chOff x="4645576" y="3467555"/>
                <a:chExt cx="31405" cy="26953"/>
              </a:xfrm>
            </p:grpSpPr>
            <p:sp>
              <p:nvSpPr>
                <p:cNvPr id="4695" name="Google Shape;4695;p7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7" name="Google Shape;4697;p77"/>
              <p:cNvGrpSpPr/>
              <p:nvPr/>
            </p:nvGrpSpPr>
            <p:grpSpPr>
              <a:xfrm>
                <a:off x="4687631" y="3583965"/>
                <a:ext cx="31499" cy="26898"/>
                <a:chOff x="4687631" y="3583965"/>
                <a:chExt cx="31499" cy="26898"/>
              </a:xfrm>
            </p:grpSpPr>
            <p:sp>
              <p:nvSpPr>
                <p:cNvPr id="4698" name="Google Shape;4698;p7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77"/>
              <p:cNvGrpSpPr/>
              <p:nvPr/>
            </p:nvGrpSpPr>
            <p:grpSpPr>
              <a:xfrm>
                <a:off x="4719311" y="3471314"/>
                <a:ext cx="31499" cy="27001"/>
                <a:chOff x="4719311" y="3471314"/>
                <a:chExt cx="31499" cy="27001"/>
              </a:xfrm>
            </p:grpSpPr>
            <p:sp>
              <p:nvSpPr>
                <p:cNvPr id="4701" name="Google Shape;4701;p7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77"/>
              <p:cNvGrpSpPr/>
              <p:nvPr/>
            </p:nvGrpSpPr>
            <p:grpSpPr>
              <a:xfrm>
                <a:off x="4719311" y="3434404"/>
                <a:ext cx="31499" cy="26898"/>
                <a:chOff x="4719311" y="3434404"/>
                <a:chExt cx="31499" cy="26898"/>
              </a:xfrm>
            </p:grpSpPr>
            <p:sp>
              <p:nvSpPr>
                <p:cNvPr id="4704" name="Google Shape;4704;p7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77"/>
              <p:cNvGrpSpPr/>
              <p:nvPr/>
            </p:nvGrpSpPr>
            <p:grpSpPr>
              <a:xfrm>
                <a:off x="4768876" y="3401772"/>
                <a:ext cx="31499" cy="26898"/>
                <a:chOff x="4768876" y="3401772"/>
                <a:chExt cx="31499" cy="26898"/>
              </a:xfrm>
            </p:grpSpPr>
            <p:sp>
              <p:nvSpPr>
                <p:cNvPr id="4707" name="Google Shape;4707;p7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77"/>
              <p:cNvGrpSpPr/>
              <p:nvPr/>
            </p:nvGrpSpPr>
            <p:grpSpPr>
              <a:xfrm>
                <a:off x="4762214" y="3471377"/>
                <a:ext cx="26938" cy="26938"/>
                <a:chOff x="4762214" y="3471377"/>
                <a:chExt cx="26938" cy="26938"/>
              </a:xfrm>
            </p:grpSpPr>
            <p:sp>
              <p:nvSpPr>
                <p:cNvPr id="4710" name="Google Shape;4710;p7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2" name="Google Shape;4712;p77"/>
              <p:cNvGrpSpPr/>
              <p:nvPr/>
            </p:nvGrpSpPr>
            <p:grpSpPr>
              <a:xfrm>
                <a:off x="4790473" y="3344782"/>
                <a:ext cx="31405" cy="26898"/>
                <a:chOff x="4790473" y="3344782"/>
                <a:chExt cx="31405" cy="26898"/>
              </a:xfrm>
            </p:grpSpPr>
            <p:sp>
              <p:nvSpPr>
                <p:cNvPr id="4713" name="Google Shape;4713;p7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77"/>
              <p:cNvGrpSpPr/>
              <p:nvPr/>
            </p:nvGrpSpPr>
            <p:grpSpPr>
              <a:xfrm>
                <a:off x="4823774" y="3950733"/>
                <a:ext cx="37398" cy="32034"/>
                <a:chOff x="4823774" y="3950733"/>
                <a:chExt cx="37398" cy="32034"/>
              </a:xfrm>
            </p:grpSpPr>
            <p:sp>
              <p:nvSpPr>
                <p:cNvPr id="4716" name="Google Shape;4716;p7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77"/>
              <p:cNvGrpSpPr/>
              <p:nvPr/>
            </p:nvGrpSpPr>
            <p:grpSpPr>
              <a:xfrm>
                <a:off x="4823396" y="4110566"/>
                <a:ext cx="31405" cy="26906"/>
                <a:chOff x="4823396" y="4110566"/>
                <a:chExt cx="31405" cy="26906"/>
              </a:xfrm>
            </p:grpSpPr>
            <p:sp>
              <p:nvSpPr>
                <p:cNvPr id="4719" name="Google Shape;4719;p7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77"/>
              <p:cNvGrpSpPr/>
              <p:nvPr/>
            </p:nvGrpSpPr>
            <p:grpSpPr>
              <a:xfrm>
                <a:off x="4838332" y="3821150"/>
                <a:ext cx="31499" cy="26898"/>
                <a:chOff x="4838332" y="3821150"/>
                <a:chExt cx="31499" cy="26898"/>
              </a:xfrm>
            </p:grpSpPr>
            <p:sp>
              <p:nvSpPr>
                <p:cNvPr id="4722" name="Google Shape;4722;p7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77"/>
              <p:cNvGrpSpPr/>
              <p:nvPr/>
            </p:nvGrpSpPr>
            <p:grpSpPr>
              <a:xfrm>
                <a:off x="4661275" y="3815007"/>
                <a:ext cx="36824" cy="31523"/>
                <a:chOff x="4661275" y="3815007"/>
                <a:chExt cx="36824" cy="31523"/>
              </a:xfrm>
            </p:grpSpPr>
            <p:sp>
              <p:nvSpPr>
                <p:cNvPr id="4725" name="Google Shape;4725;p7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77"/>
              <p:cNvGrpSpPr/>
              <p:nvPr/>
            </p:nvGrpSpPr>
            <p:grpSpPr>
              <a:xfrm>
                <a:off x="4558998" y="3851037"/>
                <a:ext cx="33591" cy="28699"/>
                <a:chOff x="4558998" y="3851037"/>
                <a:chExt cx="33591" cy="28699"/>
              </a:xfrm>
            </p:grpSpPr>
            <p:sp>
              <p:nvSpPr>
                <p:cNvPr id="4728" name="Google Shape;4728;p7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77"/>
              <p:cNvGrpSpPr/>
              <p:nvPr/>
            </p:nvGrpSpPr>
            <p:grpSpPr>
              <a:xfrm>
                <a:off x="4696762" y="3638587"/>
                <a:ext cx="33591" cy="28794"/>
                <a:chOff x="4696762" y="3638587"/>
                <a:chExt cx="33591" cy="28794"/>
              </a:xfrm>
            </p:grpSpPr>
            <p:sp>
              <p:nvSpPr>
                <p:cNvPr id="4731" name="Google Shape;4731;p7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77"/>
              <p:cNvGrpSpPr/>
              <p:nvPr/>
            </p:nvGrpSpPr>
            <p:grpSpPr>
              <a:xfrm>
                <a:off x="4929479" y="3939140"/>
                <a:ext cx="33497" cy="28692"/>
                <a:chOff x="4929479" y="3939140"/>
                <a:chExt cx="33497" cy="28692"/>
              </a:xfrm>
            </p:grpSpPr>
            <p:sp>
              <p:nvSpPr>
                <p:cNvPr id="4734" name="Google Shape;4734;p7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77"/>
              <p:cNvGrpSpPr/>
              <p:nvPr/>
            </p:nvGrpSpPr>
            <p:grpSpPr>
              <a:xfrm>
                <a:off x="4907119" y="3986039"/>
                <a:ext cx="33497" cy="28699"/>
                <a:chOff x="4907119" y="3986039"/>
                <a:chExt cx="33497" cy="28699"/>
              </a:xfrm>
            </p:grpSpPr>
            <p:sp>
              <p:nvSpPr>
                <p:cNvPr id="4737" name="Google Shape;4737;p7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77"/>
              <p:cNvGrpSpPr/>
              <p:nvPr/>
            </p:nvGrpSpPr>
            <p:grpSpPr>
              <a:xfrm>
                <a:off x="4911783" y="4048102"/>
                <a:ext cx="33591" cy="28762"/>
                <a:chOff x="4911783" y="4048102"/>
                <a:chExt cx="33591" cy="28762"/>
              </a:xfrm>
            </p:grpSpPr>
            <p:sp>
              <p:nvSpPr>
                <p:cNvPr id="4740" name="Google Shape;4740;p7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2" name="Google Shape;4742;p7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7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4" name="Google Shape;4744;p77"/>
              <p:cNvGrpSpPr/>
              <p:nvPr/>
            </p:nvGrpSpPr>
            <p:grpSpPr>
              <a:xfrm>
                <a:off x="4762623" y="3837847"/>
                <a:ext cx="42416" cy="36273"/>
                <a:chOff x="4762623" y="3837847"/>
                <a:chExt cx="42416" cy="36273"/>
              </a:xfrm>
            </p:grpSpPr>
            <p:sp>
              <p:nvSpPr>
                <p:cNvPr id="4745" name="Google Shape;4745;p7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7" name="Google Shape;4747;p77"/>
              <p:cNvGrpSpPr/>
              <p:nvPr/>
            </p:nvGrpSpPr>
            <p:grpSpPr>
              <a:xfrm>
                <a:off x="4746044" y="4104966"/>
                <a:ext cx="33497" cy="28699"/>
                <a:chOff x="4746044" y="4104966"/>
                <a:chExt cx="33497" cy="28699"/>
              </a:xfrm>
            </p:grpSpPr>
            <p:sp>
              <p:nvSpPr>
                <p:cNvPr id="4748" name="Google Shape;4748;p7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0" name="Google Shape;4750;p77"/>
              <p:cNvGrpSpPr/>
              <p:nvPr/>
            </p:nvGrpSpPr>
            <p:grpSpPr>
              <a:xfrm>
                <a:off x="4859646" y="4162554"/>
                <a:ext cx="33591" cy="28762"/>
                <a:chOff x="4859646" y="4162554"/>
                <a:chExt cx="33591" cy="28762"/>
              </a:xfrm>
            </p:grpSpPr>
            <p:sp>
              <p:nvSpPr>
                <p:cNvPr id="4751" name="Google Shape;4751;p7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7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53" name="Google Shape;4753;p77"/>
            <p:cNvGrpSpPr/>
            <p:nvPr/>
          </p:nvGrpSpPr>
          <p:grpSpPr>
            <a:xfrm>
              <a:off x="3597785" y="3274438"/>
              <a:ext cx="855610" cy="1122100"/>
              <a:chOff x="3597785" y="3274438"/>
              <a:chExt cx="855610" cy="1122100"/>
            </a:xfrm>
          </p:grpSpPr>
          <p:grpSp>
            <p:nvGrpSpPr>
              <p:cNvPr id="4754" name="Google Shape;4754;p77"/>
              <p:cNvGrpSpPr/>
              <p:nvPr/>
            </p:nvGrpSpPr>
            <p:grpSpPr>
              <a:xfrm>
                <a:off x="3617857" y="3284717"/>
                <a:ext cx="826785" cy="1099165"/>
                <a:chOff x="3617857" y="3284717"/>
                <a:chExt cx="826785" cy="1099165"/>
              </a:xfrm>
            </p:grpSpPr>
            <p:sp>
              <p:nvSpPr>
                <p:cNvPr id="4755" name="Google Shape;4755;p7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7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7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7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77"/>
              <p:cNvGrpSpPr/>
              <p:nvPr/>
            </p:nvGrpSpPr>
            <p:grpSpPr>
              <a:xfrm>
                <a:off x="4180904" y="4251758"/>
                <a:ext cx="37783" cy="32420"/>
                <a:chOff x="4180904" y="4251758"/>
                <a:chExt cx="37783" cy="32420"/>
              </a:xfrm>
            </p:grpSpPr>
            <p:sp>
              <p:nvSpPr>
                <p:cNvPr id="4812" name="Google Shape;4812;p7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77"/>
              <p:cNvGrpSpPr/>
              <p:nvPr/>
            </p:nvGrpSpPr>
            <p:grpSpPr>
              <a:xfrm>
                <a:off x="4201644" y="4081324"/>
                <a:ext cx="37783" cy="32364"/>
                <a:chOff x="4201644" y="4081324"/>
                <a:chExt cx="37783" cy="32364"/>
              </a:xfrm>
            </p:grpSpPr>
            <p:sp>
              <p:nvSpPr>
                <p:cNvPr id="4815" name="Google Shape;4815;p7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7" name="Google Shape;4817;p77"/>
              <p:cNvGrpSpPr/>
              <p:nvPr/>
            </p:nvGrpSpPr>
            <p:grpSpPr>
              <a:xfrm>
                <a:off x="4284416" y="3887428"/>
                <a:ext cx="37783" cy="32451"/>
                <a:chOff x="4284416" y="3887428"/>
                <a:chExt cx="37783" cy="32451"/>
              </a:xfrm>
            </p:grpSpPr>
            <p:sp>
              <p:nvSpPr>
                <p:cNvPr id="4818" name="Google Shape;4818;p7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0" name="Google Shape;4820;p77"/>
              <p:cNvGrpSpPr/>
              <p:nvPr/>
            </p:nvGrpSpPr>
            <p:grpSpPr>
              <a:xfrm>
                <a:off x="4223721" y="3860404"/>
                <a:ext cx="37870" cy="32364"/>
                <a:chOff x="4223721" y="3860404"/>
                <a:chExt cx="37870" cy="32364"/>
              </a:xfrm>
            </p:grpSpPr>
            <p:sp>
              <p:nvSpPr>
                <p:cNvPr id="4821" name="Google Shape;4821;p7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77"/>
              <p:cNvGrpSpPr/>
              <p:nvPr/>
            </p:nvGrpSpPr>
            <p:grpSpPr>
              <a:xfrm>
                <a:off x="4104889" y="3699242"/>
                <a:ext cx="37776" cy="32357"/>
                <a:chOff x="4104889" y="3699242"/>
                <a:chExt cx="37776" cy="32357"/>
              </a:xfrm>
            </p:grpSpPr>
            <p:sp>
              <p:nvSpPr>
                <p:cNvPr id="4824" name="Google Shape;4824;p7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77"/>
              <p:cNvGrpSpPr/>
              <p:nvPr/>
            </p:nvGrpSpPr>
            <p:grpSpPr>
              <a:xfrm>
                <a:off x="4143608" y="3475121"/>
                <a:ext cx="37878" cy="32420"/>
                <a:chOff x="4143608" y="3475121"/>
                <a:chExt cx="37878" cy="32420"/>
              </a:xfrm>
            </p:grpSpPr>
            <p:sp>
              <p:nvSpPr>
                <p:cNvPr id="4827" name="Google Shape;4827;p7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77"/>
              <p:cNvGrpSpPr/>
              <p:nvPr/>
            </p:nvGrpSpPr>
            <p:grpSpPr>
              <a:xfrm>
                <a:off x="4217248" y="3570893"/>
                <a:ext cx="37776" cy="32364"/>
                <a:chOff x="4217248" y="3570893"/>
                <a:chExt cx="37776" cy="32364"/>
              </a:xfrm>
            </p:grpSpPr>
            <p:sp>
              <p:nvSpPr>
                <p:cNvPr id="4830" name="Google Shape;4830;p7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7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77"/>
              <p:cNvGrpSpPr/>
              <p:nvPr/>
            </p:nvGrpSpPr>
            <p:grpSpPr>
              <a:xfrm>
                <a:off x="4255307" y="3431612"/>
                <a:ext cx="37776" cy="32451"/>
                <a:chOff x="4255307" y="3431612"/>
                <a:chExt cx="37776" cy="32451"/>
              </a:xfrm>
            </p:grpSpPr>
            <p:sp>
              <p:nvSpPr>
                <p:cNvPr id="4833" name="Google Shape;4833;p7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77"/>
              <p:cNvGrpSpPr/>
              <p:nvPr/>
            </p:nvGrpSpPr>
            <p:grpSpPr>
              <a:xfrm>
                <a:off x="3853052" y="3577398"/>
                <a:ext cx="37776" cy="32420"/>
                <a:chOff x="3853052" y="3577398"/>
                <a:chExt cx="37776" cy="32420"/>
              </a:xfrm>
            </p:grpSpPr>
            <p:sp>
              <p:nvSpPr>
                <p:cNvPr id="4836" name="Google Shape;4836;p7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8" name="Google Shape;4838;p77"/>
              <p:cNvGrpSpPr/>
              <p:nvPr/>
            </p:nvGrpSpPr>
            <p:grpSpPr>
              <a:xfrm>
                <a:off x="4039908" y="3412107"/>
                <a:ext cx="37776" cy="32357"/>
                <a:chOff x="4039908" y="3412107"/>
                <a:chExt cx="37776" cy="32357"/>
              </a:xfrm>
            </p:grpSpPr>
            <p:sp>
              <p:nvSpPr>
                <p:cNvPr id="4839" name="Google Shape;4839;p7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77"/>
              <p:cNvGrpSpPr/>
              <p:nvPr/>
            </p:nvGrpSpPr>
            <p:grpSpPr>
              <a:xfrm>
                <a:off x="4017360" y="3342061"/>
                <a:ext cx="37870" cy="32380"/>
                <a:chOff x="4017360" y="3342061"/>
                <a:chExt cx="37870" cy="32380"/>
              </a:xfrm>
            </p:grpSpPr>
            <p:sp>
              <p:nvSpPr>
                <p:cNvPr id="4842" name="Google Shape;4842;p7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4" name="Google Shape;4844;p7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6" name="Google Shape;4846;p77"/>
              <p:cNvGrpSpPr/>
              <p:nvPr/>
            </p:nvGrpSpPr>
            <p:grpSpPr>
              <a:xfrm>
                <a:off x="3750870" y="3418650"/>
                <a:ext cx="37776" cy="32380"/>
                <a:chOff x="3750870" y="3418650"/>
                <a:chExt cx="37776" cy="32380"/>
              </a:xfrm>
            </p:grpSpPr>
            <p:sp>
              <p:nvSpPr>
                <p:cNvPr id="4847" name="Google Shape;4847;p7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7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9" name="Google Shape;4849;p77"/>
              <p:cNvGrpSpPr/>
              <p:nvPr/>
            </p:nvGrpSpPr>
            <p:grpSpPr>
              <a:xfrm>
                <a:off x="3632509" y="3274438"/>
                <a:ext cx="37783" cy="32357"/>
                <a:chOff x="3632509" y="3274438"/>
                <a:chExt cx="37783" cy="32357"/>
              </a:xfrm>
            </p:grpSpPr>
            <p:sp>
              <p:nvSpPr>
                <p:cNvPr id="4850" name="Google Shape;4850;p7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2" name="Google Shape;4852;p77"/>
              <p:cNvGrpSpPr/>
              <p:nvPr/>
            </p:nvGrpSpPr>
            <p:grpSpPr>
              <a:xfrm>
                <a:off x="3906424" y="3297561"/>
                <a:ext cx="37776" cy="32451"/>
                <a:chOff x="3906424" y="3297561"/>
                <a:chExt cx="37776" cy="32451"/>
              </a:xfrm>
            </p:grpSpPr>
            <p:sp>
              <p:nvSpPr>
                <p:cNvPr id="4853" name="Google Shape;4853;p7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7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5" name="Google Shape;4855;p77"/>
              <p:cNvGrpSpPr/>
              <p:nvPr/>
            </p:nvGrpSpPr>
            <p:grpSpPr>
              <a:xfrm>
                <a:off x="3866084" y="3412107"/>
                <a:ext cx="37776" cy="32357"/>
                <a:chOff x="3866084" y="3412107"/>
                <a:chExt cx="37776" cy="32357"/>
              </a:xfrm>
            </p:grpSpPr>
            <p:sp>
              <p:nvSpPr>
                <p:cNvPr id="4856" name="Google Shape;4856;p7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8" name="Google Shape;4858;p77"/>
              <p:cNvGrpSpPr/>
              <p:nvPr/>
            </p:nvGrpSpPr>
            <p:grpSpPr>
              <a:xfrm>
                <a:off x="4023919" y="3766409"/>
                <a:ext cx="37783" cy="32357"/>
                <a:chOff x="4023919" y="3766409"/>
                <a:chExt cx="37783" cy="32357"/>
              </a:xfrm>
            </p:grpSpPr>
            <p:sp>
              <p:nvSpPr>
                <p:cNvPr id="4859" name="Google Shape;4859;p7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1" name="Google Shape;4861;p77"/>
              <p:cNvGrpSpPr/>
              <p:nvPr/>
            </p:nvGrpSpPr>
            <p:grpSpPr>
              <a:xfrm>
                <a:off x="3973882" y="3779449"/>
                <a:ext cx="37776" cy="32357"/>
                <a:chOff x="3973882" y="3779449"/>
                <a:chExt cx="37776" cy="32357"/>
              </a:xfrm>
            </p:grpSpPr>
            <p:sp>
              <p:nvSpPr>
                <p:cNvPr id="4862" name="Google Shape;4862;p7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4" name="Google Shape;4864;p77"/>
              <p:cNvGrpSpPr/>
              <p:nvPr/>
            </p:nvGrpSpPr>
            <p:grpSpPr>
              <a:xfrm>
                <a:off x="4073398" y="3838028"/>
                <a:ext cx="37776" cy="32380"/>
                <a:chOff x="4073398" y="3838028"/>
                <a:chExt cx="37776" cy="32380"/>
              </a:xfrm>
            </p:grpSpPr>
            <p:sp>
              <p:nvSpPr>
                <p:cNvPr id="4865" name="Google Shape;4865;p7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7" name="Google Shape;4867;p77"/>
              <p:cNvGrpSpPr/>
              <p:nvPr/>
            </p:nvGrpSpPr>
            <p:grpSpPr>
              <a:xfrm>
                <a:off x="4342672" y="4144496"/>
                <a:ext cx="37752" cy="32364"/>
                <a:chOff x="4342672" y="4144496"/>
                <a:chExt cx="37752" cy="32364"/>
              </a:xfrm>
            </p:grpSpPr>
            <p:sp>
              <p:nvSpPr>
                <p:cNvPr id="4868" name="Google Shape;4868;p7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77"/>
              <p:cNvGrpSpPr/>
              <p:nvPr/>
            </p:nvGrpSpPr>
            <p:grpSpPr>
              <a:xfrm>
                <a:off x="4406386" y="4056872"/>
                <a:ext cx="37783" cy="32364"/>
                <a:chOff x="4406386" y="4056872"/>
                <a:chExt cx="37783" cy="32364"/>
              </a:xfrm>
            </p:grpSpPr>
            <p:sp>
              <p:nvSpPr>
                <p:cNvPr id="4871" name="Google Shape;4871;p7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77"/>
              <p:cNvGrpSpPr/>
              <p:nvPr/>
            </p:nvGrpSpPr>
            <p:grpSpPr>
              <a:xfrm>
                <a:off x="4284416" y="4245254"/>
                <a:ext cx="37783" cy="32357"/>
                <a:chOff x="4284416" y="4245254"/>
                <a:chExt cx="37783" cy="32357"/>
              </a:xfrm>
            </p:grpSpPr>
            <p:sp>
              <p:nvSpPr>
                <p:cNvPr id="4874" name="Google Shape;4874;p7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6" name="Google Shape;4876;p77"/>
              <p:cNvGrpSpPr/>
              <p:nvPr/>
            </p:nvGrpSpPr>
            <p:grpSpPr>
              <a:xfrm>
                <a:off x="4219057" y="4331258"/>
                <a:ext cx="37776" cy="32364"/>
                <a:chOff x="4219057" y="4331258"/>
                <a:chExt cx="37776" cy="32364"/>
              </a:xfrm>
            </p:grpSpPr>
            <p:sp>
              <p:nvSpPr>
                <p:cNvPr id="4877" name="Google Shape;4877;p7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9" name="Google Shape;4879;p77"/>
              <p:cNvGrpSpPr/>
              <p:nvPr/>
            </p:nvGrpSpPr>
            <p:grpSpPr>
              <a:xfrm>
                <a:off x="4204122" y="4141688"/>
                <a:ext cx="33497" cy="28699"/>
                <a:chOff x="4204122" y="4141688"/>
                <a:chExt cx="33497" cy="28699"/>
              </a:xfrm>
            </p:grpSpPr>
            <p:sp>
              <p:nvSpPr>
                <p:cNvPr id="4880" name="Google Shape;4880;p7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2" name="Google Shape;4882;p77"/>
              <p:cNvGrpSpPr/>
              <p:nvPr/>
            </p:nvGrpSpPr>
            <p:grpSpPr>
              <a:xfrm>
                <a:off x="4301546" y="4003869"/>
                <a:ext cx="38916" cy="33324"/>
                <a:chOff x="4301546" y="4003869"/>
                <a:chExt cx="38916" cy="33324"/>
              </a:xfrm>
            </p:grpSpPr>
            <p:sp>
              <p:nvSpPr>
                <p:cNvPr id="4883" name="Google Shape;4883;p7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5" name="Google Shape;4885;p77"/>
              <p:cNvGrpSpPr/>
              <p:nvPr/>
            </p:nvGrpSpPr>
            <p:grpSpPr>
              <a:xfrm>
                <a:off x="4210681" y="3924669"/>
                <a:ext cx="36549" cy="31366"/>
                <a:chOff x="4210681" y="3924669"/>
                <a:chExt cx="36549" cy="31366"/>
              </a:xfrm>
            </p:grpSpPr>
            <p:sp>
              <p:nvSpPr>
                <p:cNvPr id="4886" name="Google Shape;4886;p7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7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8" name="Google Shape;4888;p77"/>
              <p:cNvGrpSpPr/>
              <p:nvPr/>
            </p:nvGrpSpPr>
            <p:grpSpPr>
              <a:xfrm>
                <a:off x="3987771" y="3628874"/>
                <a:ext cx="31499" cy="26993"/>
                <a:chOff x="3987771" y="3628874"/>
                <a:chExt cx="31499" cy="26993"/>
              </a:xfrm>
            </p:grpSpPr>
            <p:sp>
              <p:nvSpPr>
                <p:cNvPr id="4889" name="Google Shape;4889;p7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1" name="Google Shape;4891;p77"/>
              <p:cNvGrpSpPr/>
              <p:nvPr/>
            </p:nvGrpSpPr>
            <p:grpSpPr>
              <a:xfrm>
                <a:off x="4087382" y="3775674"/>
                <a:ext cx="31405" cy="26898"/>
                <a:chOff x="4087382" y="3775674"/>
                <a:chExt cx="31405" cy="26898"/>
              </a:xfrm>
            </p:grpSpPr>
            <p:sp>
              <p:nvSpPr>
                <p:cNvPr id="4892" name="Google Shape;4892;p7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4" name="Google Shape;4894;p77"/>
              <p:cNvGrpSpPr/>
              <p:nvPr/>
            </p:nvGrpSpPr>
            <p:grpSpPr>
              <a:xfrm>
                <a:off x="4118873" y="3856637"/>
                <a:ext cx="31405" cy="26906"/>
                <a:chOff x="4118873" y="3856637"/>
                <a:chExt cx="31405" cy="26906"/>
              </a:xfrm>
            </p:grpSpPr>
            <p:sp>
              <p:nvSpPr>
                <p:cNvPr id="4895" name="Google Shape;4895;p7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7" name="Google Shape;4897;p77"/>
              <p:cNvGrpSpPr/>
              <p:nvPr/>
            </p:nvGrpSpPr>
            <p:grpSpPr>
              <a:xfrm>
                <a:off x="4168541" y="3639523"/>
                <a:ext cx="31499" cy="26906"/>
                <a:chOff x="4168541" y="3639523"/>
                <a:chExt cx="31499" cy="26906"/>
              </a:xfrm>
            </p:grpSpPr>
            <p:sp>
              <p:nvSpPr>
                <p:cNvPr id="4898" name="Google Shape;4898;p7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0" name="Google Shape;4900;p77"/>
              <p:cNvGrpSpPr/>
              <p:nvPr/>
            </p:nvGrpSpPr>
            <p:grpSpPr>
              <a:xfrm>
                <a:off x="3965789" y="3393545"/>
                <a:ext cx="31405" cy="26945"/>
                <a:chOff x="3965789" y="3393545"/>
                <a:chExt cx="31405" cy="26945"/>
              </a:xfrm>
            </p:grpSpPr>
            <p:sp>
              <p:nvSpPr>
                <p:cNvPr id="4901" name="Google Shape;4901;p7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3" name="Google Shape;4903;p77"/>
              <p:cNvGrpSpPr/>
              <p:nvPr/>
            </p:nvGrpSpPr>
            <p:grpSpPr>
              <a:xfrm>
                <a:off x="3925166" y="3491008"/>
                <a:ext cx="31405" cy="27001"/>
                <a:chOff x="3925166" y="3491008"/>
                <a:chExt cx="31405" cy="27001"/>
              </a:xfrm>
            </p:grpSpPr>
            <p:sp>
              <p:nvSpPr>
                <p:cNvPr id="4904" name="Google Shape;4904;p7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6" name="Google Shape;4906;p77"/>
              <p:cNvGrpSpPr/>
              <p:nvPr/>
            </p:nvGrpSpPr>
            <p:grpSpPr>
              <a:xfrm>
                <a:off x="3682845" y="3340976"/>
                <a:ext cx="31397" cy="26898"/>
                <a:chOff x="3682845" y="3340976"/>
                <a:chExt cx="31397" cy="26898"/>
              </a:xfrm>
            </p:grpSpPr>
            <p:sp>
              <p:nvSpPr>
                <p:cNvPr id="4907" name="Google Shape;4907;p7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9" name="Google Shape;4909;p77"/>
              <p:cNvGrpSpPr/>
              <p:nvPr/>
            </p:nvGrpSpPr>
            <p:grpSpPr>
              <a:xfrm>
                <a:off x="3795393" y="3353725"/>
                <a:ext cx="31499" cy="26993"/>
                <a:chOff x="3795393" y="3353725"/>
                <a:chExt cx="31499" cy="26993"/>
              </a:xfrm>
            </p:grpSpPr>
            <p:sp>
              <p:nvSpPr>
                <p:cNvPr id="4910" name="Google Shape;4910;p7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2" name="Google Shape;4912;p77"/>
              <p:cNvGrpSpPr/>
              <p:nvPr/>
            </p:nvGrpSpPr>
            <p:grpSpPr>
              <a:xfrm>
                <a:off x="4176909" y="4363221"/>
                <a:ext cx="38924" cy="33316"/>
                <a:chOff x="4176909" y="4363221"/>
                <a:chExt cx="38924" cy="33316"/>
              </a:xfrm>
            </p:grpSpPr>
            <p:sp>
              <p:nvSpPr>
                <p:cNvPr id="4913" name="Google Shape;4913;p7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5" name="Google Shape;4915;p77"/>
              <p:cNvGrpSpPr/>
              <p:nvPr/>
            </p:nvGrpSpPr>
            <p:grpSpPr>
              <a:xfrm>
                <a:off x="4226191" y="4007660"/>
                <a:ext cx="33560" cy="28770"/>
                <a:chOff x="4226191" y="4007660"/>
                <a:chExt cx="33560" cy="28770"/>
              </a:xfrm>
            </p:grpSpPr>
            <p:sp>
              <p:nvSpPr>
                <p:cNvPr id="4916" name="Google Shape;4916;p7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8" name="Google Shape;4918;p77"/>
              <p:cNvGrpSpPr/>
              <p:nvPr/>
            </p:nvGrpSpPr>
            <p:grpSpPr>
              <a:xfrm>
                <a:off x="3597785" y="3377045"/>
                <a:ext cx="33591" cy="28699"/>
                <a:chOff x="3597785" y="3377045"/>
                <a:chExt cx="33591" cy="28699"/>
              </a:xfrm>
            </p:grpSpPr>
            <p:sp>
              <p:nvSpPr>
                <p:cNvPr id="4919" name="Google Shape;4919;p7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1" name="Google Shape;4921;p77"/>
              <p:cNvGrpSpPr/>
              <p:nvPr/>
            </p:nvGrpSpPr>
            <p:grpSpPr>
              <a:xfrm>
                <a:off x="3887870" y="3669796"/>
                <a:ext cx="33591" cy="28692"/>
                <a:chOff x="3887870" y="3669796"/>
                <a:chExt cx="33591" cy="28692"/>
              </a:xfrm>
            </p:grpSpPr>
            <p:sp>
              <p:nvSpPr>
                <p:cNvPr id="4922" name="Google Shape;4922;p7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77"/>
              <p:cNvGrpSpPr/>
              <p:nvPr/>
            </p:nvGrpSpPr>
            <p:grpSpPr>
              <a:xfrm>
                <a:off x="3818320" y="3481625"/>
                <a:ext cx="33497" cy="28770"/>
                <a:chOff x="3818320" y="3481625"/>
                <a:chExt cx="33497" cy="28770"/>
              </a:xfrm>
            </p:grpSpPr>
            <p:sp>
              <p:nvSpPr>
                <p:cNvPr id="4925" name="Google Shape;4925;p7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7" name="Google Shape;4927;p77"/>
              <p:cNvGrpSpPr/>
              <p:nvPr/>
            </p:nvGrpSpPr>
            <p:grpSpPr>
              <a:xfrm>
                <a:off x="4278139" y="4120948"/>
                <a:ext cx="37492" cy="32129"/>
                <a:chOff x="4278139" y="4120948"/>
                <a:chExt cx="37492" cy="32129"/>
              </a:xfrm>
            </p:grpSpPr>
            <p:sp>
              <p:nvSpPr>
                <p:cNvPr id="4928" name="Google Shape;4928;p7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7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0" name="Google Shape;4930;p77"/>
              <p:cNvGrpSpPr/>
              <p:nvPr/>
            </p:nvGrpSpPr>
            <p:grpSpPr>
              <a:xfrm>
                <a:off x="4419898" y="3977388"/>
                <a:ext cx="33497" cy="28692"/>
                <a:chOff x="4419898" y="3977388"/>
                <a:chExt cx="33497" cy="28692"/>
              </a:xfrm>
            </p:grpSpPr>
            <p:sp>
              <p:nvSpPr>
                <p:cNvPr id="4931" name="Google Shape;4931;p7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3" name="Google Shape;4933;p77"/>
              <p:cNvGrpSpPr/>
              <p:nvPr/>
            </p:nvGrpSpPr>
            <p:grpSpPr>
              <a:xfrm>
                <a:off x="4158930" y="4034684"/>
                <a:ext cx="33497" cy="28762"/>
                <a:chOff x="4158930" y="4034684"/>
                <a:chExt cx="33497" cy="28762"/>
              </a:xfrm>
            </p:grpSpPr>
            <p:sp>
              <p:nvSpPr>
                <p:cNvPr id="4934" name="Google Shape;4934;p7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6" name="Google Shape;4936;p77"/>
              <p:cNvGrpSpPr/>
              <p:nvPr/>
            </p:nvGrpSpPr>
            <p:grpSpPr>
              <a:xfrm>
                <a:off x="4134949" y="3957049"/>
                <a:ext cx="33497" cy="28770"/>
                <a:chOff x="4134949" y="3957049"/>
                <a:chExt cx="33497" cy="28770"/>
              </a:xfrm>
            </p:grpSpPr>
            <p:sp>
              <p:nvSpPr>
                <p:cNvPr id="4937" name="Google Shape;4937;p7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77"/>
              <p:cNvGrpSpPr/>
              <p:nvPr/>
            </p:nvGrpSpPr>
            <p:grpSpPr>
              <a:xfrm>
                <a:off x="4193653" y="4184403"/>
                <a:ext cx="43580" cy="37264"/>
                <a:chOff x="4193653" y="4184403"/>
                <a:chExt cx="43580" cy="37264"/>
              </a:xfrm>
            </p:grpSpPr>
            <p:sp>
              <p:nvSpPr>
                <p:cNvPr id="4940" name="Google Shape;4940;p7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2" name="Google Shape;4942;p77"/>
              <p:cNvGrpSpPr/>
              <p:nvPr/>
            </p:nvGrpSpPr>
            <p:grpSpPr>
              <a:xfrm>
                <a:off x="4343600" y="3943844"/>
                <a:ext cx="43580" cy="37312"/>
                <a:chOff x="4343600" y="3943844"/>
                <a:chExt cx="43580" cy="37312"/>
              </a:xfrm>
            </p:grpSpPr>
            <p:sp>
              <p:nvSpPr>
                <p:cNvPr id="4943" name="Google Shape;4943;p7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5" name="Google Shape;4945;p77"/>
              <p:cNvGrpSpPr/>
              <p:nvPr/>
            </p:nvGrpSpPr>
            <p:grpSpPr>
              <a:xfrm>
                <a:off x="4172339" y="3381693"/>
                <a:ext cx="31499" cy="27001"/>
                <a:chOff x="4172339" y="3381693"/>
                <a:chExt cx="31499" cy="27001"/>
              </a:xfrm>
            </p:grpSpPr>
            <p:sp>
              <p:nvSpPr>
                <p:cNvPr id="4946" name="Google Shape;4946;p7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951"/>
        <p:cNvGrpSpPr/>
        <p:nvPr/>
      </p:nvGrpSpPr>
      <p:grpSpPr>
        <a:xfrm>
          <a:off x="0" y="0"/>
          <a:ext cx="0" cy="0"/>
          <a:chOff x="0" y="0"/>
          <a:chExt cx="0" cy="0"/>
        </a:xfrm>
      </p:grpSpPr>
      <p:grpSp>
        <p:nvGrpSpPr>
          <p:cNvPr id="4952" name="Google Shape;4952;p78"/>
          <p:cNvGrpSpPr/>
          <p:nvPr/>
        </p:nvGrpSpPr>
        <p:grpSpPr>
          <a:xfrm>
            <a:off x="729274" y="969771"/>
            <a:ext cx="2507799" cy="206239"/>
            <a:chOff x="106648" y="895722"/>
            <a:chExt cx="4481413" cy="374300"/>
          </a:xfrm>
        </p:grpSpPr>
        <p:grpSp>
          <p:nvGrpSpPr>
            <p:cNvPr id="4953" name="Google Shape;4953;p78"/>
            <p:cNvGrpSpPr/>
            <p:nvPr/>
          </p:nvGrpSpPr>
          <p:grpSpPr>
            <a:xfrm>
              <a:off x="2233276" y="895722"/>
              <a:ext cx="1082667" cy="223591"/>
              <a:chOff x="4808316" y="2800065"/>
              <a:chExt cx="1999386" cy="412910"/>
            </a:xfrm>
          </p:grpSpPr>
          <p:sp>
            <p:nvSpPr>
              <p:cNvPr id="4954" name="Google Shape;4954;p7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5" name="Google Shape;4955;p78"/>
              <p:cNvGrpSpPr/>
              <p:nvPr/>
            </p:nvGrpSpPr>
            <p:grpSpPr>
              <a:xfrm>
                <a:off x="4808316" y="2800065"/>
                <a:ext cx="92400" cy="411825"/>
                <a:chOff x="845575" y="2563700"/>
                <a:chExt cx="92400" cy="411825"/>
              </a:xfrm>
            </p:grpSpPr>
            <p:cxnSp>
              <p:nvCxnSpPr>
                <p:cNvPr id="4956" name="Google Shape;4956;p7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957" name="Google Shape;4957;p7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58" name="Google Shape;4958;p78"/>
            <p:cNvGrpSpPr/>
            <p:nvPr/>
          </p:nvGrpSpPr>
          <p:grpSpPr>
            <a:xfrm>
              <a:off x="106648" y="895722"/>
              <a:ext cx="1088401" cy="223591"/>
              <a:chOff x="881025" y="2800065"/>
              <a:chExt cx="2009975" cy="412910"/>
            </a:xfrm>
          </p:grpSpPr>
          <p:sp>
            <p:nvSpPr>
              <p:cNvPr id="4959" name="Google Shape;4959;p7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0" name="Google Shape;4960;p78"/>
              <p:cNvGrpSpPr/>
              <p:nvPr/>
            </p:nvGrpSpPr>
            <p:grpSpPr>
              <a:xfrm>
                <a:off x="881025" y="2800065"/>
                <a:ext cx="92400" cy="411825"/>
                <a:chOff x="845575" y="2563700"/>
                <a:chExt cx="92400" cy="411825"/>
              </a:xfrm>
            </p:grpSpPr>
            <p:cxnSp>
              <p:nvCxnSpPr>
                <p:cNvPr id="4961" name="Google Shape;4961;p7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962" name="Google Shape;4962;p7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63" name="Google Shape;4963;p78"/>
            <p:cNvGrpSpPr/>
            <p:nvPr/>
          </p:nvGrpSpPr>
          <p:grpSpPr>
            <a:xfrm>
              <a:off x="1172346" y="1047018"/>
              <a:ext cx="1083151" cy="223003"/>
              <a:chOff x="2849073" y="3079467"/>
              <a:chExt cx="2000279" cy="411825"/>
            </a:xfrm>
          </p:grpSpPr>
          <p:sp>
            <p:nvSpPr>
              <p:cNvPr id="4964" name="Google Shape;4964;p7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5" name="Google Shape;4965;p78"/>
              <p:cNvGrpSpPr/>
              <p:nvPr/>
            </p:nvGrpSpPr>
            <p:grpSpPr>
              <a:xfrm rot="10800000">
                <a:off x="2849073" y="3079467"/>
                <a:ext cx="92400" cy="411825"/>
                <a:chOff x="2070100" y="2563700"/>
                <a:chExt cx="92400" cy="411825"/>
              </a:xfrm>
            </p:grpSpPr>
            <p:cxnSp>
              <p:nvCxnSpPr>
                <p:cNvPr id="4966" name="Google Shape;4966;p7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967" name="Google Shape;4967;p7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68" name="Google Shape;4968;p78"/>
            <p:cNvGrpSpPr/>
            <p:nvPr/>
          </p:nvGrpSpPr>
          <p:grpSpPr>
            <a:xfrm>
              <a:off x="3290132" y="1047018"/>
              <a:ext cx="1297929" cy="223003"/>
              <a:chOff x="6760035" y="3079467"/>
              <a:chExt cx="2396914" cy="411825"/>
            </a:xfrm>
          </p:grpSpPr>
          <p:sp>
            <p:nvSpPr>
              <p:cNvPr id="4969" name="Google Shape;4969;p7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0" name="Google Shape;4970;p78"/>
              <p:cNvGrpSpPr/>
              <p:nvPr/>
            </p:nvGrpSpPr>
            <p:grpSpPr>
              <a:xfrm rot="10800000">
                <a:off x="6760035" y="3079467"/>
                <a:ext cx="92400" cy="411825"/>
                <a:chOff x="2070100" y="2563700"/>
                <a:chExt cx="92400" cy="411825"/>
              </a:xfrm>
            </p:grpSpPr>
            <p:cxnSp>
              <p:nvCxnSpPr>
                <p:cNvPr id="4971" name="Google Shape;4971;p7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972" name="Google Shape;4972;p7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73" name="Google Shape;4973;p78"/>
          <p:cNvGrpSpPr/>
          <p:nvPr/>
        </p:nvGrpSpPr>
        <p:grpSpPr>
          <a:xfrm>
            <a:off x="2147036" y="3369142"/>
            <a:ext cx="1086701" cy="799429"/>
            <a:chOff x="2183288" y="3555572"/>
            <a:chExt cx="1136241" cy="835873"/>
          </a:xfrm>
        </p:grpSpPr>
        <p:sp>
          <p:nvSpPr>
            <p:cNvPr id="4974" name="Google Shape;4974;p7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5" name="Google Shape;4975;p78"/>
            <p:cNvGrpSpPr/>
            <p:nvPr/>
          </p:nvGrpSpPr>
          <p:grpSpPr>
            <a:xfrm>
              <a:off x="2205895" y="3637269"/>
              <a:ext cx="1089848" cy="724993"/>
              <a:chOff x="2205895" y="3637269"/>
              <a:chExt cx="1089848" cy="724993"/>
            </a:xfrm>
          </p:grpSpPr>
          <p:sp>
            <p:nvSpPr>
              <p:cNvPr id="4976" name="Google Shape;4976;p7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7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7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7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7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82" name="Google Shape;4982;p7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83" name="Google Shape;4983;p7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984" name="Google Shape;4984;p78"/>
            <p:cNvGrpSpPr/>
            <p:nvPr/>
          </p:nvGrpSpPr>
          <p:grpSpPr>
            <a:xfrm>
              <a:off x="3173850" y="3779426"/>
              <a:ext cx="145679" cy="70048"/>
              <a:chOff x="3173850" y="3779426"/>
              <a:chExt cx="145679" cy="70048"/>
            </a:xfrm>
          </p:grpSpPr>
          <p:cxnSp>
            <p:nvCxnSpPr>
              <p:cNvPr id="4985" name="Google Shape;4985;p7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986" name="Google Shape;4986;p7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78"/>
            <p:cNvGrpSpPr/>
            <p:nvPr/>
          </p:nvGrpSpPr>
          <p:grpSpPr>
            <a:xfrm>
              <a:off x="2183288" y="4139483"/>
              <a:ext cx="145133" cy="70048"/>
              <a:chOff x="2183288" y="4139483"/>
              <a:chExt cx="145133" cy="70048"/>
            </a:xfrm>
          </p:grpSpPr>
          <p:cxnSp>
            <p:nvCxnSpPr>
              <p:cNvPr id="4988" name="Google Shape;4988;p7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989" name="Google Shape;4989;p7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0" name="Google Shape;4990;p7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91" name="Google Shape;4991;p7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992" name="Google Shape;4992;p78"/>
            <p:cNvGrpSpPr/>
            <p:nvPr/>
          </p:nvGrpSpPr>
          <p:grpSpPr>
            <a:xfrm>
              <a:off x="2943836" y="4268886"/>
              <a:ext cx="60717" cy="122559"/>
              <a:chOff x="2943836" y="4268886"/>
              <a:chExt cx="60717" cy="122559"/>
            </a:xfrm>
          </p:grpSpPr>
          <p:sp>
            <p:nvSpPr>
              <p:cNvPr id="4993" name="Google Shape;4993;p7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94" name="Google Shape;4994;p7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995" name="Google Shape;4995;p78"/>
          <p:cNvGrpSpPr/>
          <p:nvPr/>
        </p:nvGrpSpPr>
        <p:grpSpPr>
          <a:xfrm>
            <a:off x="3409981" y="1290142"/>
            <a:ext cx="1675870" cy="758251"/>
            <a:chOff x="3530532" y="1496185"/>
            <a:chExt cx="1562000" cy="706730"/>
          </a:xfrm>
        </p:grpSpPr>
        <p:cxnSp>
          <p:nvCxnSpPr>
            <p:cNvPr id="4996" name="Google Shape;4996;p7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997" name="Google Shape;4997;p78"/>
            <p:cNvGrpSpPr/>
            <p:nvPr/>
          </p:nvGrpSpPr>
          <p:grpSpPr>
            <a:xfrm>
              <a:off x="3530532" y="1496185"/>
              <a:ext cx="323430" cy="463587"/>
              <a:chOff x="3530532" y="1496185"/>
              <a:chExt cx="323430" cy="463587"/>
            </a:xfrm>
          </p:grpSpPr>
          <p:grpSp>
            <p:nvGrpSpPr>
              <p:cNvPr id="4998" name="Google Shape;4998;p78"/>
              <p:cNvGrpSpPr/>
              <p:nvPr/>
            </p:nvGrpSpPr>
            <p:grpSpPr>
              <a:xfrm>
                <a:off x="3567462" y="1496185"/>
                <a:ext cx="286500" cy="361376"/>
                <a:chOff x="3567462" y="1496185"/>
                <a:chExt cx="286500" cy="361376"/>
              </a:xfrm>
            </p:grpSpPr>
            <p:cxnSp>
              <p:nvCxnSpPr>
                <p:cNvPr id="4999" name="Google Shape;4999;p7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000" name="Google Shape;5000;p7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1" name="Google Shape;5001;p7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78"/>
            <p:cNvGrpSpPr/>
            <p:nvPr/>
          </p:nvGrpSpPr>
          <p:grpSpPr>
            <a:xfrm>
              <a:off x="3891569" y="1779209"/>
              <a:ext cx="323945" cy="423706"/>
              <a:chOff x="3891569" y="1779209"/>
              <a:chExt cx="323945" cy="423706"/>
            </a:xfrm>
          </p:grpSpPr>
          <p:grpSp>
            <p:nvGrpSpPr>
              <p:cNvPr id="5003" name="Google Shape;5003;p78"/>
              <p:cNvGrpSpPr/>
              <p:nvPr/>
            </p:nvGrpSpPr>
            <p:grpSpPr>
              <a:xfrm>
                <a:off x="3929014" y="1881638"/>
                <a:ext cx="286500" cy="321278"/>
                <a:chOff x="3929014" y="1881638"/>
                <a:chExt cx="286500" cy="321278"/>
              </a:xfrm>
            </p:grpSpPr>
            <p:cxnSp>
              <p:nvCxnSpPr>
                <p:cNvPr id="5004" name="Google Shape;5004;p7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005" name="Google Shape;5005;p7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6" name="Google Shape;5006;p7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7" name="Google Shape;5007;p78"/>
            <p:cNvGrpSpPr/>
            <p:nvPr/>
          </p:nvGrpSpPr>
          <p:grpSpPr>
            <a:xfrm>
              <a:off x="4252606" y="1496185"/>
              <a:ext cx="324721" cy="463587"/>
              <a:chOff x="4252606" y="1496185"/>
              <a:chExt cx="324721" cy="463587"/>
            </a:xfrm>
          </p:grpSpPr>
          <p:grpSp>
            <p:nvGrpSpPr>
              <p:cNvPr id="5008" name="Google Shape;5008;p78"/>
              <p:cNvGrpSpPr/>
              <p:nvPr/>
            </p:nvGrpSpPr>
            <p:grpSpPr>
              <a:xfrm>
                <a:off x="4290828" y="1496185"/>
                <a:ext cx="286500" cy="361376"/>
                <a:chOff x="4290828" y="1496185"/>
                <a:chExt cx="286500" cy="361376"/>
              </a:xfrm>
            </p:grpSpPr>
            <p:cxnSp>
              <p:nvCxnSpPr>
                <p:cNvPr id="5009" name="Google Shape;5009;p7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010" name="Google Shape;5010;p7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1" name="Google Shape;5011;p7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2" name="Google Shape;5012;p78"/>
            <p:cNvGrpSpPr/>
            <p:nvPr/>
          </p:nvGrpSpPr>
          <p:grpSpPr>
            <a:xfrm>
              <a:off x="4613643" y="1763716"/>
              <a:ext cx="325308" cy="439200"/>
              <a:chOff x="4613643" y="1763716"/>
              <a:chExt cx="325308" cy="439200"/>
            </a:xfrm>
          </p:grpSpPr>
          <p:grpSp>
            <p:nvGrpSpPr>
              <p:cNvPr id="5013" name="Google Shape;5013;p78"/>
              <p:cNvGrpSpPr/>
              <p:nvPr/>
            </p:nvGrpSpPr>
            <p:grpSpPr>
              <a:xfrm>
                <a:off x="4652451" y="1879538"/>
                <a:ext cx="286500" cy="323378"/>
                <a:chOff x="4652451" y="1879538"/>
                <a:chExt cx="286500" cy="323378"/>
              </a:xfrm>
            </p:grpSpPr>
            <p:cxnSp>
              <p:nvCxnSpPr>
                <p:cNvPr id="5014" name="Google Shape;5014;p7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015" name="Google Shape;5015;p7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6" name="Google Shape;5016;p7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7" name="Google Shape;5017;p78"/>
          <p:cNvGrpSpPr/>
          <p:nvPr/>
        </p:nvGrpSpPr>
        <p:grpSpPr>
          <a:xfrm>
            <a:off x="3421841" y="2143768"/>
            <a:ext cx="1652173" cy="391517"/>
            <a:chOff x="3512551" y="2358270"/>
            <a:chExt cx="1597383" cy="378533"/>
          </a:xfrm>
        </p:grpSpPr>
        <p:cxnSp>
          <p:nvCxnSpPr>
            <p:cNvPr id="5018" name="Google Shape;5018;p78"/>
            <p:cNvCxnSpPr>
              <a:stCxn id="5019" idx="6"/>
              <a:endCxn id="5020"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021" name="Google Shape;5021;p78"/>
            <p:cNvGrpSpPr/>
            <p:nvPr/>
          </p:nvGrpSpPr>
          <p:grpSpPr>
            <a:xfrm>
              <a:off x="3512551" y="2358270"/>
              <a:ext cx="225647" cy="307714"/>
              <a:chOff x="2182679" y="2004714"/>
              <a:chExt cx="792300" cy="1080458"/>
            </a:xfrm>
          </p:grpSpPr>
          <p:cxnSp>
            <p:nvCxnSpPr>
              <p:cNvPr id="5022" name="Google Shape;5022;p78"/>
              <p:cNvCxnSpPr>
                <a:stCxn id="5023"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019" name="Google Shape;5019;p7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4" name="Google Shape;5024;p78"/>
            <p:cNvGrpSpPr/>
            <p:nvPr/>
          </p:nvGrpSpPr>
          <p:grpSpPr>
            <a:xfrm>
              <a:off x="3969644" y="2440153"/>
              <a:ext cx="225853" cy="296651"/>
              <a:chOff x="3775710" y="1729289"/>
              <a:chExt cx="136500" cy="179289"/>
            </a:xfrm>
          </p:grpSpPr>
          <p:cxnSp>
            <p:nvCxnSpPr>
              <p:cNvPr id="5025" name="Google Shape;5025;p7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026" name="Google Shape;5026;p7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78"/>
            <p:cNvGrpSpPr/>
            <p:nvPr/>
          </p:nvGrpSpPr>
          <p:grpSpPr>
            <a:xfrm>
              <a:off x="4427051" y="2358270"/>
              <a:ext cx="225647" cy="307714"/>
              <a:chOff x="5393704" y="2004714"/>
              <a:chExt cx="792300" cy="1080458"/>
            </a:xfrm>
          </p:grpSpPr>
          <p:cxnSp>
            <p:nvCxnSpPr>
              <p:cNvPr id="5029" name="Google Shape;5029;p78"/>
              <p:cNvCxnSpPr>
                <a:stCxn id="5030"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031" name="Google Shape;5031;p7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78"/>
            <p:cNvGrpSpPr/>
            <p:nvPr/>
          </p:nvGrpSpPr>
          <p:grpSpPr>
            <a:xfrm>
              <a:off x="4884287" y="2440252"/>
              <a:ext cx="225647" cy="296532"/>
              <a:chOff x="6999166" y="2292572"/>
              <a:chExt cx="792300" cy="1041192"/>
            </a:xfrm>
          </p:grpSpPr>
          <p:cxnSp>
            <p:nvCxnSpPr>
              <p:cNvPr id="5033" name="Google Shape;5033;p7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020" name="Google Shape;5020;p7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7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35" name="Google Shape;5035;p78"/>
          <p:cNvGrpSpPr/>
          <p:nvPr/>
        </p:nvGrpSpPr>
        <p:grpSpPr>
          <a:xfrm>
            <a:off x="6842649" y="979967"/>
            <a:ext cx="1581844" cy="732818"/>
            <a:chOff x="634175" y="2986275"/>
            <a:chExt cx="3147949" cy="1458344"/>
          </a:xfrm>
        </p:grpSpPr>
        <p:cxnSp>
          <p:nvCxnSpPr>
            <p:cNvPr id="5036" name="Google Shape;5036;p78"/>
            <p:cNvCxnSpPr>
              <a:stCxn id="5037" idx="4"/>
              <a:endCxn id="5038"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039" name="Google Shape;5039;p78"/>
            <p:cNvCxnSpPr>
              <a:stCxn id="5038" idx="0"/>
              <a:endCxn id="5040"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041" name="Google Shape;5041;p78"/>
            <p:cNvCxnSpPr>
              <a:stCxn id="5040" idx="4"/>
              <a:endCxn id="5042"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043" name="Google Shape;5043;p78"/>
            <p:cNvCxnSpPr>
              <a:stCxn id="5042" idx="0"/>
              <a:endCxn id="5044"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044" name="Google Shape;5044;p7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40" name="Google Shape;5040;p7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37" name="Google Shape;5037;p7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42" name="Google Shape;5042;p7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38" name="Google Shape;5038;p7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045" name="Google Shape;5045;p78"/>
          <p:cNvGrpSpPr/>
          <p:nvPr/>
        </p:nvGrpSpPr>
        <p:grpSpPr>
          <a:xfrm>
            <a:off x="3410364" y="2674277"/>
            <a:ext cx="1675128" cy="313674"/>
            <a:chOff x="998425" y="1182125"/>
            <a:chExt cx="1065400" cy="199500"/>
          </a:xfrm>
        </p:grpSpPr>
        <p:sp>
          <p:nvSpPr>
            <p:cNvPr id="5046" name="Google Shape;5046;p7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7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7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78"/>
          <p:cNvGrpSpPr/>
          <p:nvPr/>
        </p:nvGrpSpPr>
        <p:grpSpPr>
          <a:xfrm>
            <a:off x="3410363" y="3630244"/>
            <a:ext cx="1675129" cy="525345"/>
            <a:chOff x="5194708" y="3484366"/>
            <a:chExt cx="3148148" cy="987304"/>
          </a:xfrm>
        </p:grpSpPr>
        <p:grpSp>
          <p:nvGrpSpPr>
            <p:cNvPr id="5052" name="Google Shape;5052;p78"/>
            <p:cNvGrpSpPr/>
            <p:nvPr/>
          </p:nvGrpSpPr>
          <p:grpSpPr>
            <a:xfrm>
              <a:off x="7531521" y="3484366"/>
              <a:ext cx="811335" cy="987304"/>
              <a:chOff x="3379425" y="1617275"/>
              <a:chExt cx="1090650" cy="1327200"/>
            </a:xfrm>
          </p:grpSpPr>
          <p:sp>
            <p:nvSpPr>
              <p:cNvPr id="5053" name="Google Shape;5053;p7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7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78"/>
            <p:cNvGrpSpPr/>
            <p:nvPr/>
          </p:nvGrpSpPr>
          <p:grpSpPr>
            <a:xfrm>
              <a:off x="6752546" y="3484366"/>
              <a:ext cx="811428" cy="987304"/>
              <a:chOff x="2332275" y="1617275"/>
              <a:chExt cx="1090775" cy="1327200"/>
            </a:xfrm>
          </p:grpSpPr>
          <p:sp>
            <p:nvSpPr>
              <p:cNvPr id="5057" name="Google Shape;5057;p7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7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0" name="Google Shape;5060;p78"/>
            <p:cNvGrpSpPr/>
            <p:nvPr/>
          </p:nvGrpSpPr>
          <p:grpSpPr>
            <a:xfrm>
              <a:off x="5973664" y="3484366"/>
              <a:ext cx="811335" cy="987304"/>
              <a:chOff x="1285250" y="1617275"/>
              <a:chExt cx="1090650" cy="1327200"/>
            </a:xfrm>
          </p:grpSpPr>
          <p:sp>
            <p:nvSpPr>
              <p:cNvPr id="5061" name="Google Shape;5061;p7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7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7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4" name="Google Shape;5064;p78"/>
            <p:cNvGrpSpPr/>
            <p:nvPr/>
          </p:nvGrpSpPr>
          <p:grpSpPr>
            <a:xfrm>
              <a:off x="5194708" y="3484366"/>
              <a:ext cx="811409" cy="987304"/>
              <a:chOff x="238125" y="1617275"/>
              <a:chExt cx="1090750" cy="1327200"/>
            </a:xfrm>
          </p:grpSpPr>
          <p:sp>
            <p:nvSpPr>
              <p:cNvPr id="5065" name="Google Shape;5065;p7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7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7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68" name="Google Shape;5068;p78"/>
          <p:cNvGrpSpPr/>
          <p:nvPr/>
        </p:nvGrpSpPr>
        <p:grpSpPr>
          <a:xfrm>
            <a:off x="6844048" y="2276133"/>
            <a:ext cx="1579046" cy="522230"/>
            <a:chOff x="6853641" y="2534077"/>
            <a:chExt cx="1515545" cy="501229"/>
          </a:xfrm>
        </p:grpSpPr>
        <p:grpSp>
          <p:nvGrpSpPr>
            <p:cNvPr id="5069" name="Google Shape;5069;p78"/>
            <p:cNvGrpSpPr/>
            <p:nvPr/>
          </p:nvGrpSpPr>
          <p:grpSpPr>
            <a:xfrm>
              <a:off x="6853641" y="2618923"/>
              <a:ext cx="1515545" cy="324556"/>
              <a:chOff x="6853641" y="2618923"/>
              <a:chExt cx="1515545" cy="324556"/>
            </a:xfrm>
          </p:grpSpPr>
          <p:sp>
            <p:nvSpPr>
              <p:cNvPr id="5070" name="Google Shape;5070;p7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7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7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7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5" name="Google Shape;5075;p7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7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7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0" name="Google Shape;5080;p78"/>
          <p:cNvGrpSpPr/>
          <p:nvPr/>
        </p:nvGrpSpPr>
        <p:grpSpPr>
          <a:xfrm>
            <a:off x="3438940" y="3151173"/>
            <a:ext cx="1617976" cy="346616"/>
            <a:chOff x="1808063" y="4294338"/>
            <a:chExt cx="3370782" cy="721817"/>
          </a:xfrm>
        </p:grpSpPr>
        <p:sp>
          <p:nvSpPr>
            <p:cNvPr id="5081" name="Google Shape;5081;p7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7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7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7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1" name="Google Shape;5091;p78"/>
          <p:cNvGrpSpPr/>
          <p:nvPr/>
        </p:nvGrpSpPr>
        <p:grpSpPr>
          <a:xfrm>
            <a:off x="5264936" y="3817923"/>
            <a:ext cx="1417067" cy="350605"/>
            <a:chOff x="4234950" y="2101012"/>
            <a:chExt cx="4219974" cy="1044090"/>
          </a:xfrm>
        </p:grpSpPr>
        <p:sp>
          <p:nvSpPr>
            <p:cNvPr id="5092" name="Google Shape;5092;p7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7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7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7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7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7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7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7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7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7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7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7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78"/>
          <p:cNvGrpSpPr/>
          <p:nvPr/>
        </p:nvGrpSpPr>
        <p:grpSpPr>
          <a:xfrm>
            <a:off x="6840408" y="1808681"/>
            <a:ext cx="1586327" cy="371557"/>
            <a:chOff x="1247650" y="2075423"/>
            <a:chExt cx="6648477" cy="1557238"/>
          </a:xfrm>
        </p:grpSpPr>
        <p:sp>
          <p:nvSpPr>
            <p:cNvPr id="5109" name="Google Shape;5109;p7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7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7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7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7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78"/>
          <p:cNvGrpSpPr/>
          <p:nvPr/>
        </p:nvGrpSpPr>
        <p:grpSpPr>
          <a:xfrm>
            <a:off x="5271678" y="961870"/>
            <a:ext cx="1415601" cy="1648533"/>
            <a:chOff x="1839112" y="2209163"/>
            <a:chExt cx="1918159" cy="2233784"/>
          </a:xfrm>
        </p:grpSpPr>
        <p:sp>
          <p:nvSpPr>
            <p:cNvPr id="5116" name="Google Shape;5116;p7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7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7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9" name="Google Shape;5119;p78"/>
            <p:cNvCxnSpPr>
              <a:stCxn id="5116" idx="6"/>
              <a:endCxn id="5117"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120" name="Google Shape;5120;p78"/>
            <p:cNvCxnSpPr>
              <a:stCxn id="5117" idx="4"/>
              <a:endCxn id="5121"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122" name="Google Shape;5122;p78"/>
            <p:cNvCxnSpPr>
              <a:stCxn id="5121" idx="6"/>
              <a:endCxn id="5118"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123" name="Google Shape;5123;p78"/>
            <p:cNvCxnSpPr>
              <a:stCxn id="5118" idx="4"/>
              <a:endCxn id="5124"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121" name="Google Shape;5121;p7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7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7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26" name="Google Shape;5126;p78"/>
            <p:cNvCxnSpPr>
              <a:endCxn id="5125"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127" name="Google Shape;5127;p78"/>
          <p:cNvGrpSpPr/>
          <p:nvPr/>
        </p:nvGrpSpPr>
        <p:grpSpPr>
          <a:xfrm>
            <a:off x="3428944" y="979954"/>
            <a:ext cx="1637968" cy="154942"/>
            <a:chOff x="238125" y="2506075"/>
            <a:chExt cx="7115411" cy="673075"/>
          </a:xfrm>
        </p:grpSpPr>
        <p:sp>
          <p:nvSpPr>
            <p:cNvPr id="5128" name="Google Shape;5128;p7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7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7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78"/>
          <p:cNvGrpSpPr/>
          <p:nvPr/>
        </p:nvGrpSpPr>
        <p:grpSpPr>
          <a:xfrm>
            <a:off x="1969680" y="1294672"/>
            <a:ext cx="1262932" cy="785408"/>
            <a:chOff x="548861" y="389676"/>
            <a:chExt cx="3843371" cy="2390163"/>
          </a:xfrm>
        </p:grpSpPr>
        <p:cxnSp>
          <p:nvCxnSpPr>
            <p:cNvPr id="5134" name="Google Shape;5134;p7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135" name="Google Shape;5135;p7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136" name="Google Shape;5136;p7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137" name="Google Shape;5137;p7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138" name="Google Shape;5138;p7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139" name="Google Shape;5139;p7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40" name="Google Shape;5140;p7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141" name="Google Shape;5141;p7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7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7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78"/>
          <p:cNvGrpSpPr/>
          <p:nvPr/>
        </p:nvGrpSpPr>
        <p:grpSpPr>
          <a:xfrm>
            <a:off x="757812" y="2401550"/>
            <a:ext cx="1412054" cy="633562"/>
            <a:chOff x="1187400" y="2529299"/>
            <a:chExt cx="6769193" cy="2241903"/>
          </a:xfrm>
        </p:grpSpPr>
        <p:sp>
          <p:nvSpPr>
            <p:cNvPr id="5148" name="Google Shape;5148;p7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149" name="Google Shape;5149;p7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50" name="Google Shape;5150;p7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51" name="Google Shape;5151;p7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52" name="Google Shape;5152;p7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53" name="Google Shape;5153;p7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54" name="Google Shape;5154;p7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155" name="Google Shape;5155;p78"/>
            <p:cNvCxnSpPr>
              <a:stCxn id="5148" idx="2"/>
              <a:endCxn id="5149"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156" name="Google Shape;5156;p78"/>
            <p:cNvCxnSpPr>
              <a:stCxn id="5150" idx="0"/>
              <a:endCxn id="5148"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157" name="Google Shape;5157;p78"/>
            <p:cNvCxnSpPr>
              <a:stCxn id="5150" idx="2"/>
              <a:endCxn id="5152"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158" name="Google Shape;5158;p78"/>
            <p:cNvCxnSpPr>
              <a:stCxn id="5151" idx="0"/>
              <a:endCxn id="5150"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159" name="Google Shape;5159;p78"/>
            <p:cNvCxnSpPr>
              <a:stCxn id="5149" idx="2"/>
              <a:endCxn id="5154"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160" name="Google Shape;5160;p78"/>
            <p:cNvCxnSpPr>
              <a:stCxn id="5153" idx="0"/>
              <a:endCxn id="5149"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161" name="Google Shape;5161;p78"/>
          <p:cNvGrpSpPr/>
          <p:nvPr/>
        </p:nvGrpSpPr>
        <p:grpSpPr>
          <a:xfrm>
            <a:off x="6844058" y="2894258"/>
            <a:ext cx="1579035" cy="540873"/>
            <a:chOff x="6895650" y="3126697"/>
            <a:chExt cx="1436662" cy="492105"/>
          </a:xfrm>
        </p:grpSpPr>
        <p:sp>
          <p:nvSpPr>
            <p:cNvPr id="5162" name="Google Shape;5162;p7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7" name="Google Shape;5167;p78"/>
            <p:cNvGrpSpPr/>
            <p:nvPr/>
          </p:nvGrpSpPr>
          <p:grpSpPr>
            <a:xfrm>
              <a:off x="6995957" y="3335810"/>
              <a:ext cx="1230393" cy="71754"/>
              <a:chOff x="6995957" y="3287964"/>
              <a:chExt cx="1230393" cy="71754"/>
            </a:xfrm>
          </p:grpSpPr>
          <p:sp>
            <p:nvSpPr>
              <p:cNvPr id="5168" name="Google Shape;5168;p7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3" name="Google Shape;5173;p78"/>
          <p:cNvGrpSpPr/>
          <p:nvPr/>
        </p:nvGrpSpPr>
        <p:grpSpPr>
          <a:xfrm>
            <a:off x="6842640" y="3531021"/>
            <a:ext cx="1581862" cy="650625"/>
            <a:chOff x="6777990" y="3710194"/>
            <a:chExt cx="1646915" cy="677382"/>
          </a:xfrm>
        </p:grpSpPr>
        <p:grpSp>
          <p:nvGrpSpPr>
            <p:cNvPr id="5174" name="Google Shape;5174;p78"/>
            <p:cNvGrpSpPr/>
            <p:nvPr/>
          </p:nvGrpSpPr>
          <p:grpSpPr>
            <a:xfrm>
              <a:off x="6777990" y="3874492"/>
              <a:ext cx="411129" cy="513083"/>
              <a:chOff x="6777990" y="3874492"/>
              <a:chExt cx="411129" cy="513083"/>
            </a:xfrm>
          </p:grpSpPr>
          <p:cxnSp>
            <p:nvCxnSpPr>
              <p:cNvPr id="5175" name="Google Shape;5175;p7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176" name="Google Shape;5176;p7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7" name="Google Shape;5177;p78"/>
            <p:cNvGrpSpPr/>
            <p:nvPr/>
          </p:nvGrpSpPr>
          <p:grpSpPr>
            <a:xfrm>
              <a:off x="7188425" y="3710194"/>
              <a:ext cx="411123" cy="520535"/>
              <a:chOff x="7188425" y="3710194"/>
              <a:chExt cx="411123" cy="520535"/>
            </a:xfrm>
          </p:grpSpPr>
          <p:cxnSp>
            <p:nvCxnSpPr>
              <p:cNvPr id="5178" name="Google Shape;5178;p7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179" name="Google Shape;5179;p7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78"/>
            <p:cNvGrpSpPr/>
            <p:nvPr/>
          </p:nvGrpSpPr>
          <p:grpSpPr>
            <a:xfrm>
              <a:off x="7603341" y="3874492"/>
              <a:ext cx="411474" cy="513083"/>
              <a:chOff x="7603341" y="3874492"/>
              <a:chExt cx="411474" cy="513083"/>
            </a:xfrm>
          </p:grpSpPr>
          <p:cxnSp>
            <p:nvCxnSpPr>
              <p:cNvPr id="5181" name="Google Shape;5181;p7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182" name="Google Shape;5182;p7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3" name="Google Shape;5183;p78"/>
            <p:cNvGrpSpPr/>
            <p:nvPr/>
          </p:nvGrpSpPr>
          <p:grpSpPr>
            <a:xfrm>
              <a:off x="8013776" y="3722847"/>
              <a:ext cx="411129" cy="507881"/>
              <a:chOff x="8013776" y="3722847"/>
              <a:chExt cx="411129" cy="507881"/>
            </a:xfrm>
          </p:grpSpPr>
          <p:cxnSp>
            <p:nvCxnSpPr>
              <p:cNvPr id="5184" name="Google Shape;5184;p7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185" name="Google Shape;5185;p7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86" name="Google Shape;5186;p78"/>
          <p:cNvGrpSpPr/>
          <p:nvPr/>
        </p:nvGrpSpPr>
        <p:grpSpPr>
          <a:xfrm>
            <a:off x="5262155" y="2703861"/>
            <a:ext cx="1421889" cy="1020603"/>
            <a:chOff x="5190863" y="2824811"/>
            <a:chExt cx="1544860" cy="1108869"/>
          </a:xfrm>
        </p:grpSpPr>
        <p:grpSp>
          <p:nvGrpSpPr>
            <p:cNvPr id="5187" name="Google Shape;5187;p78"/>
            <p:cNvGrpSpPr/>
            <p:nvPr/>
          </p:nvGrpSpPr>
          <p:grpSpPr>
            <a:xfrm>
              <a:off x="5938695" y="3176919"/>
              <a:ext cx="685761" cy="404739"/>
              <a:chOff x="5938695" y="3176919"/>
              <a:chExt cx="685761" cy="404739"/>
            </a:xfrm>
          </p:grpSpPr>
          <p:grpSp>
            <p:nvGrpSpPr>
              <p:cNvPr id="5188" name="Google Shape;5188;p78"/>
              <p:cNvGrpSpPr/>
              <p:nvPr/>
            </p:nvGrpSpPr>
            <p:grpSpPr>
              <a:xfrm>
                <a:off x="5938695" y="3176919"/>
                <a:ext cx="685761" cy="404739"/>
                <a:chOff x="5938695" y="3176919"/>
                <a:chExt cx="685761" cy="404739"/>
              </a:xfrm>
            </p:grpSpPr>
            <p:sp>
              <p:nvSpPr>
                <p:cNvPr id="5189" name="Google Shape;5189;p7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7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1" name="Google Shape;5191;p7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2" name="Google Shape;5192;p78"/>
            <p:cNvGrpSpPr/>
            <p:nvPr/>
          </p:nvGrpSpPr>
          <p:grpSpPr>
            <a:xfrm>
              <a:off x="5305233" y="3176835"/>
              <a:ext cx="685971" cy="404655"/>
              <a:chOff x="5305233" y="3176835"/>
              <a:chExt cx="685971" cy="404655"/>
            </a:xfrm>
          </p:grpSpPr>
          <p:grpSp>
            <p:nvGrpSpPr>
              <p:cNvPr id="5193" name="Google Shape;5193;p78"/>
              <p:cNvGrpSpPr/>
              <p:nvPr/>
            </p:nvGrpSpPr>
            <p:grpSpPr>
              <a:xfrm>
                <a:off x="5305233" y="3176835"/>
                <a:ext cx="685971" cy="404655"/>
                <a:chOff x="5305233" y="3176835"/>
                <a:chExt cx="685971" cy="404655"/>
              </a:xfrm>
            </p:grpSpPr>
            <p:sp>
              <p:nvSpPr>
                <p:cNvPr id="5194" name="Google Shape;5194;p7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6" name="Google Shape;5196;p7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7" name="Google Shape;5197;p7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8" name="Google Shape;5198;p78"/>
            <p:cNvGrpSpPr/>
            <p:nvPr/>
          </p:nvGrpSpPr>
          <p:grpSpPr>
            <a:xfrm>
              <a:off x="5657361" y="2824811"/>
              <a:ext cx="1078361" cy="404655"/>
              <a:chOff x="5657361" y="2824811"/>
              <a:chExt cx="1078361" cy="404655"/>
            </a:xfrm>
          </p:grpSpPr>
          <p:grpSp>
            <p:nvGrpSpPr>
              <p:cNvPr id="5199" name="Google Shape;5199;p78"/>
              <p:cNvGrpSpPr/>
              <p:nvPr/>
            </p:nvGrpSpPr>
            <p:grpSpPr>
              <a:xfrm>
                <a:off x="5657361" y="2824811"/>
                <a:ext cx="1078361" cy="404655"/>
                <a:chOff x="5657361" y="2824811"/>
                <a:chExt cx="1078361" cy="404655"/>
              </a:xfrm>
            </p:grpSpPr>
            <p:grpSp>
              <p:nvGrpSpPr>
                <p:cNvPr id="5200" name="Google Shape;5200;p78"/>
                <p:cNvGrpSpPr/>
                <p:nvPr/>
              </p:nvGrpSpPr>
              <p:grpSpPr>
                <a:xfrm>
                  <a:off x="5938485" y="2824811"/>
                  <a:ext cx="797237" cy="404655"/>
                  <a:chOff x="5938485" y="2824811"/>
                  <a:chExt cx="797237" cy="404655"/>
                </a:xfrm>
              </p:grpSpPr>
              <p:sp>
                <p:nvSpPr>
                  <p:cNvPr id="5201" name="Google Shape;5201;p7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7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3" name="Google Shape;5203;p7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4" name="Google Shape;5204;p7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5" name="Google Shape;5205;p78"/>
            <p:cNvGrpSpPr/>
            <p:nvPr/>
          </p:nvGrpSpPr>
          <p:grpSpPr>
            <a:xfrm>
              <a:off x="5190863" y="3528942"/>
              <a:ext cx="1078026" cy="404739"/>
              <a:chOff x="5190863" y="3528942"/>
              <a:chExt cx="1078026" cy="404739"/>
            </a:xfrm>
          </p:grpSpPr>
          <p:sp>
            <p:nvSpPr>
              <p:cNvPr id="5206" name="Google Shape;5206;p7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7" name="Google Shape;5207;p78"/>
              <p:cNvGrpSpPr/>
              <p:nvPr/>
            </p:nvGrpSpPr>
            <p:grpSpPr>
              <a:xfrm>
                <a:off x="5190863" y="3528942"/>
                <a:ext cx="1078026" cy="404739"/>
                <a:chOff x="5190863" y="3528942"/>
                <a:chExt cx="1078026" cy="404739"/>
              </a:xfrm>
            </p:grpSpPr>
            <p:sp>
              <p:nvSpPr>
                <p:cNvPr id="5208" name="Google Shape;5208;p7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7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10" name="Google Shape;5210;p78"/>
          <p:cNvGrpSpPr/>
          <p:nvPr/>
        </p:nvGrpSpPr>
        <p:grpSpPr>
          <a:xfrm>
            <a:off x="728162" y="1268329"/>
            <a:ext cx="1086719" cy="879487"/>
            <a:chOff x="803162" y="1474292"/>
            <a:chExt cx="1086719" cy="879487"/>
          </a:xfrm>
        </p:grpSpPr>
        <p:grpSp>
          <p:nvGrpSpPr>
            <p:cNvPr id="5211" name="Google Shape;5211;p78"/>
            <p:cNvGrpSpPr/>
            <p:nvPr/>
          </p:nvGrpSpPr>
          <p:grpSpPr>
            <a:xfrm>
              <a:off x="803162" y="1625948"/>
              <a:ext cx="445856" cy="576579"/>
              <a:chOff x="803162" y="1625948"/>
              <a:chExt cx="445856" cy="576579"/>
            </a:xfrm>
          </p:grpSpPr>
          <p:sp>
            <p:nvSpPr>
              <p:cNvPr id="5212" name="Google Shape;5212;p7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3" name="Google Shape;5213;p78"/>
              <p:cNvGrpSpPr/>
              <p:nvPr/>
            </p:nvGrpSpPr>
            <p:grpSpPr>
              <a:xfrm>
                <a:off x="1056023" y="1625948"/>
                <a:ext cx="192995" cy="576579"/>
                <a:chOff x="1056023" y="1625948"/>
                <a:chExt cx="192995" cy="576579"/>
              </a:xfrm>
            </p:grpSpPr>
            <p:sp>
              <p:nvSpPr>
                <p:cNvPr id="5214" name="Google Shape;5214;p7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7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19" name="Google Shape;5219;p78"/>
            <p:cNvGrpSpPr/>
            <p:nvPr/>
          </p:nvGrpSpPr>
          <p:grpSpPr>
            <a:xfrm>
              <a:off x="1371406" y="1474292"/>
              <a:ext cx="518475" cy="879487"/>
              <a:chOff x="1398231" y="1474292"/>
              <a:chExt cx="518475" cy="879487"/>
            </a:xfrm>
          </p:grpSpPr>
          <p:grpSp>
            <p:nvGrpSpPr>
              <p:cNvPr id="5220" name="Google Shape;5220;p78"/>
              <p:cNvGrpSpPr/>
              <p:nvPr/>
            </p:nvGrpSpPr>
            <p:grpSpPr>
              <a:xfrm>
                <a:off x="1398231" y="1474292"/>
                <a:ext cx="518475" cy="341643"/>
                <a:chOff x="1398231" y="1474292"/>
                <a:chExt cx="518475" cy="341643"/>
              </a:xfrm>
            </p:grpSpPr>
            <p:sp>
              <p:nvSpPr>
                <p:cNvPr id="5221" name="Google Shape;5221;p7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2" name="Google Shape;5222;p78"/>
                <p:cNvGrpSpPr/>
                <p:nvPr/>
              </p:nvGrpSpPr>
              <p:grpSpPr>
                <a:xfrm>
                  <a:off x="1616453" y="1474292"/>
                  <a:ext cx="300253" cy="341643"/>
                  <a:chOff x="1616453" y="1475379"/>
                  <a:chExt cx="300253" cy="341643"/>
                </a:xfrm>
              </p:grpSpPr>
              <p:sp>
                <p:nvSpPr>
                  <p:cNvPr id="5223" name="Google Shape;5223;p7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0" name="Google Shape;5230;p78"/>
                  <p:cNvGrpSpPr/>
                  <p:nvPr/>
                </p:nvGrpSpPr>
                <p:grpSpPr>
                  <a:xfrm>
                    <a:off x="1839639" y="1475379"/>
                    <a:ext cx="77067" cy="341643"/>
                    <a:chOff x="1839639" y="1475379"/>
                    <a:chExt cx="77067" cy="341643"/>
                  </a:xfrm>
                </p:grpSpPr>
                <p:sp>
                  <p:nvSpPr>
                    <p:cNvPr id="5231" name="Google Shape;5231;p7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7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33" name="Google Shape;5233;p78"/>
              <p:cNvGrpSpPr/>
              <p:nvPr/>
            </p:nvGrpSpPr>
            <p:grpSpPr>
              <a:xfrm>
                <a:off x="1398451" y="2012951"/>
                <a:ext cx="518255" cy="340828"/>
                <a:chOff x="1398451" y="2012951"/>
                <a:chExt cx="518255" cy="340828"/>
              </a:xfrm>
            </p:grpSpPr>
            <p:sp>
              <p:nvSpPr>
                <p:cNvPr id="5234" name="Google Shape;5234;p7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5" name="Google Shape;5235;p78"/>
                <p:cNvGrpSpPr/>
                <p:nvPr/>
              </p:nvGrpSpPr>
              <p:grpSpPr>
                <a:xfrm>
                  <a:off x="1616453" y="2012951"/>
                  <a:ext cx="300253" cy="340828"/>
                  <a:chOff x="1616453" y="2013538"/>
                  <a:chExt cx="300253" cy="340828"/>
                </a:xfrm>
              </p:grpSpPr>
              <p:sp>
                <p:nvSpPr>
                  <p:cNvPr id="5236" name="Google Shape;5236;p7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7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7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7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7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7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3" name="Google Shape;5243;p78"/>
                  <p:cNvGrpSpPr/>
                  <p:nvPr/>
                </p:nvGrpSpPr>
                <p:grpSpPr>
                  <a:xfrm>
                    <a:off x="1839639" y="2013538"/>
                    <a:ext cx="77067" cy="340828"/>
                    <a:chOff x="1839639" y="2013538"/>
                    <a:chExt cx="77067" cy="340828"/>
                  </a:xfrm>
                </p:grpSpPr>
                <p:sp>
                  <p:nvSpPr>
                    <p:cNvPr id="5244" name="Google Shape;5244;p7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246" name="Google Shape;5246;p78"/>
          <p:cNvGrpSpPr/>
          <p:nvPr/>
        </p:nvGrpSpPr>
        <p:grpSpPr>
          <a:xfrm>
            <a:off x="724986" y="3399516"/>
            <a:ext cx="1368681" cy="682918"/>
            <a:chOff x="724986" y="3605478"/>
            <a:chExt cx="1368681" cy="682918"/>
          </a:xfrm>
        </p:grpSpPr>
        <p:grpSp>
          <p:nvGrpSpPr>
            <p:cNvPr id="5247" name="Google Shape;5247;p78"/>
            <p:cNvGrpSpPr/>
            <p:nvPr/>
          </p:nvGrpSpPr>
          <p:grpSpPr>
            <a:xfrm>
              <a:off x="1289102" y="3823629"/>
              <a:ext cx="240442" cy="250435"/>
              <a:chOff x="-165066" y="3843615"/>
              <a:chExt cx="221259" cy="230455"/>
            </a:xfrm>
          </p:grpSpPr>
          <p:sp>
            <p:nvSpPr>
              <p:cNvPr id="5248" name="Google Shape;5248;p7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7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7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7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8" name="Google Shape;5268;p78"/>
            <p:cNvGrpSpPr/>
            <p:nvPr/>
          </p:nvGrpSpPr>
          <p:grpSpPr>
            <a:xfrm>
              <a:off x="724986" y="3605478"/>
              <a:ext cx="1368681" cy="682918"/>
              <a:chOff x="724986" y="3605478"/>
              <a:chExt cx="1368681" cy="682918"/>
            </a:xfrm>
          </p:grpSpPr>
          <p:grpSp>
            <p:nvGrpSpPr>
              <p:cNvPr id="5269" name="Google Shape;5269;p78"/>
              <p:cNvGrpSpPr/>
              <p:nvPr/>
            </p:nvGrpSpPr>
            <p:grpSpPr>
              <a:xfrm>
                <a:off x="1498221" y="4047614"/>
                <a:ext cx="529172" cy="240783"/>
                <a:chOff x="1498221" y="4047614"/>
                <a:chExt cx="529172" cy="240783"/>
              </a:xfrm>
            </p:grpSpPr>
            <p:grpSp>
              <p:nvGrpSpPr>
                <p:cNvPr id="5270" name="Google Shape;5270;p78"/>
                <p:cNvGrpSpPr/>
                <p:nvPr/>
              </p:nvGrpSpPr>
              <p:grpSpPr>
                <a:xfrm>
                  <a:off x="1826655" y="4224370"/>
                  <a:ext cx="200738" cy="25631"/>
                  <a:chOff x="1826655" y="4224370"/>
                  <a:chExt cx="200738" cy="25631"/>
                </a:xfrm>
              </p:grpSpPr>
              <p:sp>
                <p:nvSpPr>
                  <p:cNvPr id="5271" name="Google Shape;5271;p7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3" name="Google Shape;5273;p78"/>
                <p:cNvGrpSpPr/>
                <p:nvPr/>
              </p:nvGrpSpPr>
              <p:grpSpPr>
                <a:xfrm>
                  <a:off x="1498221" y="4047614"/>
                  <a:ext cx="328444" cy="240783"/>
                  <a:chOff x="1498221" y="4047614"/>
                  <a:chExt cx="328444" cy="240783"/>
                </a:xfrm>
              </p:grpSpPr>
              <p:sp>
                <p:nvSpPr>
                  <p:cNvPr id="5274" name="Google Shape;5274;p7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5" name="Google Shape;5275;p78"/>
                  <p:cNvGrpSpPr/>
                  <p:nvPr/>
                </p:nvGrpSpPr>
                <p:grpSpPr>
                  <a:xfrm>
                    <a:off x="1498221" y="4047614"/>
                    <a:ext cx="150566" cy="190416"/>
                    <a:chOff x="1498221" y="4047614"/>
                    <a:chExt cx="150566" cy="190416"/>
                  </a:xfrm>
                </p:grpSpPr>
                <p:sp>
                  <p:nvSpPr>
                    <p:cNvPr id="5276" name="Google Shape;5276;p7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7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78" name="Google Shape;5278;p78"/>
              <p:cNvGrpSpPr/>
              <p:nvPr/>
            </p:nvGrpSpPr>
            <p:grpSpPr>
              <a:xfrm>
                <a:off x="1560718" y="3800594"/>
                <a:ext cx="532948" cy="302090"/>
                <a:chOff x="1560718" y="3800594"/>
                <a:chExt cx="532948" cy="302090"/>
              </a:xfrm>
            </p:grpSpPr>
            <p:grpSp>
              <p:nvGrpSpPr>
                <p:cNvPr id="5279" name="Google Shape;5279;p78"/>
                <p:cNvGrpSpPr/>
                <p:nvPr/>
              </p:nvGrpSpPr>
              <p:grpSpPr>
                <a:xfrm>
                  <a:off x="1912179" y="3827344"/>
                  <a:ext cx="181487" cy="25631"/>
                  <a:chOff x="1912179" y="3827344"/>
                  <a:chExt cx="181487" cy="25631"/>
                </a:xfrm>
              </p:grpSpPr>
              <p:sp>
                <p:nvSpPr>
                  <p:cNvPr id="5280" name="Google Shape;5280;p7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78"/>
                <p:cNvGrpSpPr/>
                <p:nvPr/>
              </p:nvGrpSpPr>
              <p:grpSpPr>
                <a:xfrm>
                  <a:off x="1912179" y="4044505"/>
                  <a:ext cx="181487" cy="25622"/>
                  <a:chOff x="1912179" y="4044506"/>
                  <a:chExt cx="181487" cy="25622"/>
                </a:xfrm>
              </p:grpSpPr>
              <p:sp>
                <p:nvSpPr>
                  <p:cNvPr id="5283" name="Google Shape;5283;p7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5" name="Google Shape;5285;p78"/>
                <p:cNvGrpSpPr/>
                <p:nvPr/>
              </p:nvGrpSpPr>
              <p:grpSpPr>
                <a:xfrm>
                  <a:off x="1560718" y="3800594"/>
                  <a:ext cx="351472" cy="302090"/>
                  <a:chOff x="1560718" y="3800594"/>
                  <a:chExt cx="351472" cy="302090"/>
                </a:xfrm>
              </p:grpSpPr>
              <p:grpSp>
                <p:nvGrpSpPr>
                  <p:cNvPr id="5286" name="Google Shape;5286;p78"/>
                  <p:cNvGrpSpPr/>
                  <p:nvPr/>
                </p:nvGrpSpPr>
                <p:grpSpPr>
                  <a:xfrm>
                    <a:off x="1560718" y="3842857"/>
                    <a:ext cx="173586" cy="217131"/>
                    <a:chOff x="1560718" y="3842857"/>
                    <a:chExt cx="173586" cy="217131"/>
                  </a:xfrm>
                </p:grpSpPr>
                <p:sp>
                  <p:nvSpPr>
                    <p:cNvPr id="5287" name="Google Shape;5287;p7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7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0" name="Google Shape;5290;p7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92" name="Google Shape;5292;p7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3" name="Google Shape;5293;p78"/>
              <p:cNvGrpSpPr/>
              <p:nvPr/>
            </p:nvGrpSpPr>
            <p:grpSpPr>
              <a:xfrm>
                <a:off x="785350" y="3605478"/>
                <a:ext cx="535311" cy="249245"/>
                <a:chOff x="785350" y="3605478"/>
                <a:chExt cx="535311" cy="249245"/>
              </a:xfrm>
            </p:grpSpPr>
            <p:grpSp>
              <p:nvGrpSpPr>
                <p:cNvPr id="5294" name="Google Shape;5294;p78"/>
                <p:cNvGrpSpPr/>
                <p:nvPr/>
              </p:nvGrpSpPr>
              <p:grpSpPr>
                <a:xfrm>
                  <a:off x="785350" y="3605478"/>
                  <a:ext cx="376191" cy="102736"/>
                  <a:chOff x="785350" y="3605478"/>
                  <a:chExt cx="376191" cy="102736"/>
                </a:xfrm>
              </p:grpSpPr>
              <p:sp>
                <p:nvSpPr>
                  <p:cNvPr id="5295" name="Google Shape;5295;p7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8" name="Google Shape;5298;p78"/>
                <p:cNvGrpSpPr/>
                <p:nvPr/>
              </p:nvGrpSpPr>
              <p:grpSpPr>
                <a:xfrm>
                  <a:off x="1161530" y="3655851"/>
                  <a:ext cx="159131" cy="198872"/>
                  <a:chOff x="1161530" y="3655851"/>
                  <a:chExt cx="159131" cy="198872"/>
                </a:xfrm>
              </p:grpSpPr>
              <p:sp>
                <p:nvSpPr>
                  <p:cNvPr id="5299" name="Google Shape;5299;p7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1" name="Google Shape;5301;p78"/>
              <p:cNvGrpSpPr/>
              <p:nvPr/>
            </p:nvGrpSpPr>
            <p:grpSpPr>
              <a:xfrm>
                <a:off x="785350" y="4047614"/>
                <a:ext cx="535311" cy="240783"/>
                <a:chOff x="785350" y="4047614"/>
                <a:chExt cx="535311" cy="240783"/>
              </a:xfrm>
            </p:grpSpPr>
            <p:grpSp>
              <p:nvGrpSpPr>
                <p:cNvPr id="5302" name="Google Shape;5302;p78"/>
                <p:cNvGrpSpPr/>
                <p:nvPr/>
              </p:nvGrpSpPr>
              <p:grpSpPr>
                <a:xfrm>
                  <a:off x="1161636" y="4047614"/>
                  <a:ext cx="159025" cy="190415"/>
                  <a:chOff x="1161636" y="4047614"/>
                  <a:chExt cx="159025" cy="190415"/>
                </a:xfrm>
              </p:grpSpPr>
              <p:sp>
                <p:nvSpPr>
                  <p:cNvPr id="5303" name="Google Shape;5303;p7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5" name="Google Shape;5305;p78"/>
                <p:cNvGrpSpPr/>
                <p:nvPr/>
              </p:nvGrpSpPr>
              <p:grpSpPr>
                <a:xfrm>
                  <a:off x="785350" y="4185661"/>
                  <a:ext cx="376191" cy="102736"/>
                  <a:chOff x="785350" y="4185661"/>
                  <a:chExt cx="376191" cy="102736"/>
                </a:xfrm>
              </p:grpSpPr>
              <p:sp>
                <p:nvSpPr>
                  <p:cNvPr id="5306" name="Google Shape;5306;p7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9" name="Google Shape;5309;p78"/>
              <p:cNvGrpSpPr/>
              <p:nvPr/>
            </p:nvGrpSpPr>
            <p:grpSpPr>
              <a:xfrm>
                <a:off x="1501054" y="3605478"/>
                <a:ext cx="526340" cy="249240"/>
                <a:chOff x="1501054" y="3605478"/>
                <a:chExt cx="526340" cy="249240"/>
              </a:xfrm>
            </p:grpSpPr>
            <p:grpSp>
              <p:nvGrpSpPr>
                <p:cNvPr id="5310" name="Google Shape;5310;p78"/>
                <p:cNvGrpSpPr/>
                <p:nvPr/>
              </p:nvGrpSpPr>
              <p:grpSpPr>
                <a:xfrm>
                  <a:off x="1834208" y="3643867"/>
                  <a:ext cx="193185" cy="25622"/>
                  <a:chOff x="1834208" y="3643867"/>
                  <a:chExt cx="193185" cy="25622"/>
                </a:xfrm>
              </p:grpSpPr>
              <p:sp>
                <p:nvSpPr>
                  <p:cNvPr id="5311" name="Google Shape;5311;p7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3" name="Google Shape;5313;p78"/>
                <p:cNvGrpSpPr/>
                <p:nvPr/>
              </p:nvGrpSpPr>
              <p:grpSpPr>
                <a:xfrm>
                  <a:off x="1501054" y="3605478"/>
                  <a:ext cx="333165" cy="249240"/>
                  <a:chOff x="1501054" y="3605478"/>
                  <a:chExt cx="333165" cy="249240"/>
                </a:xfrm>
              </p:grpSpPr>
              <p:sp>
                <p:nvSpPr>
                  <p:cNvPr id="5314" name="Google Shape;5314;p7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5" name="Google Shape;5315;p78"/>
                  <p:cNvGrpSpPr/>
                  <p:nvPr/>
                </p:nvGrpSpPr>
                <p:grpSpPr>
                  <a:xfrm>
                    <a:off x="1501054" y="3655851"/>
                    <a:ext cx="155286" cy="198867"/>
                    <a:chOff x="1501054" y="3655851"/>
                    <a:chExt cx="155286" cy="198867"/>
                  </a:xfrm>
                </p:grpSpPr>
                <p:sp>
                  <p:nvSpPr>
                    <p:cNvPr id="5316" name="Google Shape;5316;p7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7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18" name="Google Shape;5318;p78"/>
              <p:cNvGrpSpPr/>
              <p:nvPr/>
            </p:nvGrpSpPr>
            <p:grpSpPr>
              <a:xfrm>
                <a:off x="724986" y="3800594"/>
                <a:ext cx="532950" cy="302090"/>
                <a:chOff x="724986" y="3800594"/>
                <a:chExt cx="532950" cy="302090"/>
              </a:xfrm>
            </p:grpSpPr>
            <p:grpSp>
              <p:nvGrpSpPr>
                <p:cNvPr id="5319" name="Google Shape;5319;p78"/>
                <p:cNvGrpSpPr/>
                <p:nvPr/>
              </p:nvGrpSpPr>
              <p:grpSpPr>
                <a:xfrm>
                  <a:off x="724986" y="4044367"/>
                  <a:ext cx="181314" cy="25626"/>
                  <a:chOff x="724986" y="4044367"/>
                  <a:chExt cx="181314" cy="25626"/>
                </a:xfrm>
              </p:grpSpPr>
              <p:sp>
                <p:nvSpPr>
                  <p:cNvPr id="5320" name="Google Shape;5320;p7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2" name="Google Shape;5322;p78"/>
                <p:cNvGrpSpPr/>
                <p:nvPr/>
              </p:nvGrpSpPr>
              <p:grpSpPr>
                <a:xfrm>
                  <a:off x="906290" y="3800594"/>
                  <a:ext cx="351646" cy="302090"/>
                  <a:chOff x="906290" y="3800594"/>
                  <a:chExt cx="351646" cy="302090"/>
                </a:xfrm>
              </p:grpSpPr>
              <p:grpSp>
                <p:nvGrpSpPr>
                  <p:cNvPr id="5323" name="Google Shape;5323;p78"/>
                  <p:cNvGrpSpPr/>
                  <p:nvPr/>
                </p:nvGrpSpPr>
                <p:grpSpPr>
                  <a:xfrm>
                    <a:off x="1084172" y="3842857"/>
                    <a:ext cx="173764" cy="217131"/>
                    <a:chOff x="1084172" y="3842857"/>
                    <a:chExt cx="173764" cy="217131"/>
                  </a:xfrm>
                </p:grpSpPr>
                <p:grpSp>
                  <p:nvGrpSpPr>
                    <p:cNvPr id="5324" name="Google Shape;5324;p78"/>
                    <p:cNvGrpSpPr/>
                    <p:nvPr/>
                  </p:nvGrpSpPr>
                  <p:grpSpPr>
                    <a:xfrm>
                      <a:off x="1156862" y="3936509"/>
                      <a:ext cx="101073" cy="25622"/>
                      <a:chOff x="1156862" y="3936509"/>
                      <a:chExt cx="101073" cy="25622"/>
                    </a:xfrm>
                  </p:grpSpPr>
                  <p:sp>
                    <p:nvSpPr>
                      <p:cNvPr id="5325" name="Google Shape;5325;p7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7" name="Google Shape;5327;p7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8" name="Google Shape;5328;p7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0" name="Google Shape;5330;p78"/>
                <p:cNvGrpSpPr/>
                <p:nvPr/>
              </p:nvGrpSpPr>
              <p:grpSpPr>
                <a:xfrm>
                  <a:off x="724986" y="3830189"/>
                  <a:ext cx="189533" cy="25626"/>
                  <a:chOff x="724986" y="3830189"/>
                  <a:chExt cx="189533" cy="25626"/>
                </a:xfrm>
              </p:grpSpPr>
              <p:sp>
                <p:nvSpPr>
                  <p:cNvPr id="5331" name="Google Shape;5331;p7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333" name="Google Shape;5333;p78"/>
          <p:cNvGrpSpPr/>
          <p:nvPr/>
        </p:nvGrpSpPr>
        <p:grpSpPr>
          <a:xfrm>
            <a:off x="2253298" y="2249677"/>
            <a:ext cx="948701" cy="935378"/>
            <a:chOff x="2253298" y="2428317"/>
            <a:chExt cx="948701" cy="935378"/>
          </a:xfrm>
        </p:grpSpPr>
        <p:sp>
          <p:nvSpPr>
            <p:cNvPr id="5334" name="Google Shape;5334;p7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7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7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7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7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7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370"/>
        <p:cNvGrpSpPr/>
        <p:nvPr/>
      </p:nvGrpSpPr>
      <p:grpSpPr>
        <a:xfrm>
          <a:off x="0" y="0"/>
          <a:ext cx="0" cy="0"/>
          <a:chOff x="0" y="0"/>
          <a:chExt cx="0" cy="0"/>
        </a:xfrm>
      </p:grpSpPr>
      <p:grpSp>
        <p:nvGrpSpPr>
          <p:cNvPr id="5371" name="Google Shape;5371;p79"/>
          <p:cNvGrpSpPr/>
          <p:nvPr/>
        </p:nvGrpSpPr>
        <p:grpSpPr>
          <a:xfrm>
            <a:off x="3339744" y="952977"/>
            <a:ext cx="2363393" cy="1017867"/>
            <a:chOff x="3292400" y="1219146"/>
            <a:chExt cx="2615240" cy="1110239"/>
          </a:xfrm>
        </p:grpSpPr>
        <p:sp>
          <p:nvSpPr>
            <p:cNvPr id="5372" name="Google Shape;5372;p7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373" name="Google Shape;5373;p7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74" name="Google Shape;5374;p7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375" name="Google Shape;5375;p7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376" name="Google Shape;5376;p7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377" name="Google Shape;5377;p7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378" name="Google Shape;5378;p7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379" name="Google Shape;5379;p7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380" name="Google Shape;5380;p7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381" name="Google Shape;5381;p7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382" name="Google Shape;5382;p7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383" name="Google Shape;5383;p7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384" name="Google Shape;5384;p7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385" name="Google Shape;5385;p7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386" name="Google Shape;5386;p79"/>
            <p:cNvGrpSpPr/>
            <p:nvPr/>
          </p:nvGrpSpPr>
          <p:grpSpPr>
            <a:xfrm>
              <a:off x="3748438" y="1378608"/>
              <a:ext cx="2159202" cy="903971"/>
              <a:chOff x="1683525" y="2179850"/>
              <a:chExt cx="4519050" cy="2134525"/>
            </a:xfrm>
          </p:grpSpPr>
          <p:sp>
            <p:nvSpPr>
              <p:cNvPr id="5387" name="Google Shape;5387;p7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88" name="Google Shape;5388;p7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89" name="Google Shape;5389;p7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90" name="Google Shape;5390;p7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91" name="Google Shape;5391;p7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92" name="Google Shape;5392;p7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93" name="Google Shape;5393;p7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94" name="Google Shape;5394;p7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95" name="Google Shape;5395;p7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96" name="Google Shape;5396;p7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97" name="Google Shape;5397;p7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98" name="Google Shape;5398;p7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399" name="Google Shape;5399;p79"/>
          <p:cNvGraphicFramePr/>
          <p:nvPr/>
        </p:nvGraphicFramePr>
        <p:xfrm>
          <a:off x="5935838" y="2130450"/>
          <a:ext cx="2491300" cy="868600"/>
        </p:xfrm>
        <a:graphic>
          <a:graphicData uri="http://schemas.openxmlformats.org/drawingml/2006/table">
            <a:tbl>
              <a:tblPr>
                <a:noFill/>
                <a:tableStyleId>{BF74FF91-A231-4EE2-9CF2-C11D9AF62AAC}</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400" name="Google Shape;5400;p79"/>
          <p:cNvGrpSpPr/>
          <p:nvPr/>
        </p:nvGrpSpPr>
        <p:grpSpPr>
          <a:xfrm>
            <a:off x="5913087" y="3189047"/>
            <a:ext cx="2519825" cy="1001454"/>
            <a:chOff x="1906114" y="789980"/>
            <a:chExt cx="1487676" cy="606868"/>
          </a:xfrm>
        </p:grpSpPr>
        <p:cxnSp>
          <p:nvCxnSpPr>
            <p:cNvPr id="5401" name="Google Shape;5401;p7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02" name="Google Shape;5402;p7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03" name="Google Shape;5403;p7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404" name="Google Shape;5404;p7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405" name="Google Shape;5405;p7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406" name="Google Shape;5406;p7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407" name="Google Shape;5407;p7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408" name="Google Shape;5408;p7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7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7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7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415" name="Google Shape;5415;p7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416" name="Google Shape;5416;p7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417" name="Google Shape;5417;p7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8" name="Google Shape;5418;p79"/>
          <p:cNvGrpSpPr/>
          <p:nvPr/>
        </p:nvGrpSpPr>
        <p:grpSpPr>
          <a:xfrm>
            <a:off x="712562" y="998005"/>
            <a:ext cx="2394370" cy="976502"/>
            <a:chOff x="749309" y="1112739"/>
            <a:chExt cx="2371603" cy="976502"/>
          </a:xfrm>
        </p:grpSpPr>
        <p:sp>
          <p:nvSpPr>
            <p:cNvPr id="5419" name="Google Shape;5419;p7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7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7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7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7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7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7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7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7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7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7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7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7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7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7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7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7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7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7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7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7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7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7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7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7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7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7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7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7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451" name="Google Shape;5451;p79"/>
          <p:cNvGraphicFramePr/>
          <p:nvPr/>
        </p:nvGraphicFramePr>
        <p:xfrm>
          <a:off x="5935863" y="996300"/>
          <a:ext cx="2491300" cy="976425"/>
        </p:xfrm>
        <a:graphic>
          <a:graphicData uri="http://schemas.openxmlformats.org/drawingml/2006/table">
            <a:tbl>
              <a:tblPr>
                <a:noFill/>
                <a:tableStyleId>{BF74FF91-A231-4EE2-9CF2-C11D9AF62AAC}</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452" name="Google Shape;5452;p79"/>
          <p:cNvGraphicFramePr/>
          <p:nvPr/>
        </p:nvGraphicFramePr>
        <p:xfrm>
          <a:off x="3342575" y="2130450"/>
          <a:ext cx="2363400" cy="868575"/>
        </p:xfrm>
        <a:graphic>
          <a:graphicData uri="http://schemas.openxmlformats.org/drawingml/2006/table">
            <a:tbl>
              <a:tblPr>
                <a:noFill/>
                <a:tableStyleId>{BF74FF91-A231-4EE2-9CF2-C11D9AF62AAC}</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453" name="Google Shape;5453;p79"/>
          <p:cNvGrpSpPr/>
          <p:nvPr/>
        </p:nvGrpSpPr>
        <p:grpSpPr>
          <a:xfrm>
            <a:off x="4086504" y="2517093"/>
            <a:ext cx="1517436" cy="74460"/>
            <a:chOff x="3980086" y="2804397"/>
            <a:chExt cx="1227600" cy="66900"/>
          </a:xfrm>
        </p:grpSpPr>
        <p:sp>
          <p:nvSpPr>
            <p:cNvPr id="5454" name="Google Shape;5454;p7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7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6" name="Google Shape;5456;p79"/>
          <p:cNvGrpSpPr/>
          <p:nvPr/>
        </p:nvGrpSpPr>
        <p:grpSpPr>
          <a:xfrm>
            <a:off x="4711569" y="2809680"/>
            <a:ext cx="892956" cy="74460"/>
            <a:chOff x="3980086" y="2804397"/>
            <a:chExt cx="1227600" cy="66900"/>
          </a:xfrm>
        </p:grpSpPr>
        <p:sp>
          <p:nvSpPr>
            <p:cNvPr id="5457" name="Google Shape;5457;p7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7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9" name="Google Shape;5459;p79"/>
          <p:cNvGrpSpPr/>
          <p:nvPr/>
        </p:nvGrpSpPr>
        <p:grpSpPr>
          <a:xfrm>
            <a:off x="3344661" y="3168563"/>
            <a:ext cx="2363244" cy="1005943"/>
            <a:chOff x="3358415" y="3361302"/>
            <a:chExt cx="2363244" cy="1024695"/>
          </a:xfrm>
        </p:grpSpPr>
        <p:grpSp>
          <p:nvGrpSpPr>
            <p:cNvPr id="5460" name="Google Shape;5460;p79"/>
            <p:cNvGrpSpPr/>
            <p:nvPr/>
          </p:nvGrpSpPr>
          <p:grpSpPr>
            <a:xfrm>
              <a:off x="3358415" y="3361302"/>
              <a:ext cx="441300" cy="1024695"/>
              <a:chOff x="3358415" y="3361302"/>
              <a:chExt cx="441300" cy="1024695"/>
            </a:xfrm>
          </p:grpSpPr>
          <p:sp>
            <p:nvSpPr>
              <p:cNvPr id="5461" name="Google Shape;5461;p7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7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7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7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7" name="Google Shape;5467;p79"/>
            <p:cNvGrpSpPr/>
            <p:nvPr/>
          </p:nvGrpSpPr>
          <p:grpSpPr>
            <a:xfrm>
              <a:off x="3838901" y="3361302"/>
              <a:ext cx="441300" cy="1024695"/>
              <a:chOff x="3838901" y="3361302"/>
              <a:chExt cx="441300" cy="1024695"/>
            </a:xfrm>
          </p:grpSpPr>
          <p:sp>
            <p:nvSpPr>
              <p:cNvPr id="5468" name="Google Shape;5468;p7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7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7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7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4" name="Google Shape;5474;p79"/>
            <p:cNvGrpSpPr/>
            <p:nvPr/>
          </p:nvGrpSpPr>
          <p:grpSpPr>
            <a:xfrm>
              <a:off x="4319387" y="3361302"/>
              <a:ext cx="441300" cy="1024695"/>
              <a:chOff x="4319387" y="3361302"/>
              <a:chExt cx="441300" cy="1024695"/>
            </a:xfrm>
          </p:grpSpPr>
          <p:sp>
            <p:nvSpPr>
              <p:cNvPr id="5475" name="Google Shape;5475;p7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7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7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7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7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1" name="Google Shape;5481;p79"/>
            <p:cNvGrpSpPr/>
            <p:nvPr/>
          </p:nvGrpSpPr>
          <p:grpSpPr>
            <a:xfrm>
              <a:off x="4799873" y="3361302"/>
              <a:ext cx="441300" cy="1024695"/>
              <a:chOff x="4799873" y="3361302"/>
              <a:chExt cx="441300" cy="1024695"/>
            </a:xfrm>
          </p:grpSpPr>
          <p:sp>
            <p:nvSpPr>
              <p:cNvPr id="5482" name="Google Shape;5482;p7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7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7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7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8" name="Google Shape;5488;p79"/>
            <p:cNvGrpSpPr/>
            <p:nvPr/>
          </p:nvGrpSpPr>
          <p:grpSpPr>
            <a:xfrm>
              <a:off x="5280360" y="3361302"/>
              <a:ext cx="441300" cy="1024695"/>
              <a:chOff x="5280360" y="3361302"/>
              <a:chExt cx="441300" cy="1024695"/>
            </a:xfrm>
          </p:grpSpPr>
          <p:sp>
            <p:nvSpPr>
              <p:cNvPr id="5489" name="Google Shape;5489;p7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7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495" name="Google Shape;5495;p79"/>
          <p:cNvGraphicFramePr/>
          <p:nvPr/>
        </p:nvGraphicFramePr>
        <p:xfrm>
          <a:off x="711088" y="2130450"/>
          <a:ext cx="2403600" cy="881400"/>
        </p:xfrm>
        <a:graphic>
          <a:graphicData uri="http://schemas.openxmlformats.org/drawingml/2006/table">
            <a:tbl>
              <a:tblPr>
                <a:noFill/>
                <a:tableStyleId>{BF74FF91-A231-4EE2-9CF2-C11D9AF62AAC}</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496" name="Google Shape;5496;p79"/>
          <p:cNvGrpSpPr/>
          <p:nvPr/>
        </p:nvGrpSpPr>
        <p:grpSpPr>
          <a:xfrm>
            <a:off x="712613" y="3180175"/>
            <a:ext cx="2403614" cy="1005900"/>
            <a:chOff x="726450" y="3372825"/>
            <a:chExt cx="2403614" cy="1005900"/>
          </a:xfrm>
        </p:grpSpPr>
        <p:grpSp>
          <p:nvGrpSpPr>
            <p:cNvPr id="5497" name="Google Shape;5497;p79"/>
            <p:cNvGrpSpPr/>
            <p:nvPr/>
          </p:nvGrpSpPr>
          <p:grpSpPr>
            <a:xfrm>
              <a:off x="726450" y="3696000"/>
              <a:ext cx="2403614" cy="500898"/>
              <a:chOff x="726450" y="3696000"/>
              <a:chExt cx="2403614" cy="500898"/>
            </a:xfrm>
          </p:grpSpPr>
          <p:sp>
            <p:nvSpPr>
              <p:cNvPr id="5498" name="Google Shape;5498;p7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499" name="Google Shape;5499;p7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500" name="Google Shape;5500;p79"/>
            <p:cNvGrpSpPr/>
            <p:nvPr/>
          </p:nvGrpSpPr>
          <p:grpSpPr>
            <a:xfrm>
              <a:off x="1348050" y="3372825"/>
              <a:ext cx="1720425" cy="1005900"/>
              <a:chOff x="1348050" y="3372825"/>
              <a:chExt cx="1720425" cy="1005900"/>
            </a:xfrm>
          </p:grpSpPr>
          <p:sp>
            <p:nvSpPr>
              <p:cNvPr id="5501" name="Google Shape;5501;p7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02" name="Google Shape;5502;p7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03" name="Google Shape;5503;p7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04" name="Google Shape;5504;p7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05" name="Google Shape;5505;p7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506" name="Google Shape;5506;p79"/>
            <p:cNvGrpSpPr/>
            <p:nvPr/>
          </p:nvGrpSpPr>
          <p:grpSpPr>
            <a:xfrm>
              <a:off x="1455707" y="3731058"/>
              <a:ext cx="1491150" cy="417657"/>
              <a:chOff x="1455707" y="3731058"/>
              <a:chExt cx="1491150" cy="417657"/>
            </a:xfrm>
          </p:grpSpPr>
          <p:grpSp>
            <p:nvGrpSpPr>
              <p:cNvPr id="5507" name="Google Shape;5507;p79"/>
              <p:cNvGrpSpPr/>
              <p:nvPr/>
            </p:nvGrpSpPr>
            <p:grpSpPr>
              <a:xfrm>
                <a:off x="1472938" y="3745828"/>
                <a:ext cx="72126" cy="53788"/>
                <a:chOff x="1472938" y="3745828"/>
                <a:chExt cx="72126" cy="53788"/>
              </a:xfrm>
            </p:grpSpPr>
            <p:sp>
              <p:nvSpPr>
                <p:cNvPr id="5508" name="Google Shape;5508;p7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0" name="Google Shape;5510;p79"/>
              <p:cNvGrpSpPr/>
              <p:nvPr/>
            </p:nvGrpSpPr>
            <p:grpSpPr>
              <a:xfrm>
                <a:off x="1819181" y="4089633"/>
                <a:ext cx="72126" cy="53788"/>
                <a:chOff x="1819181" y="4089633"/>
                <a:chExt cx="72126" cy="53788"/>
              </a:xfrm>
            </p:grpSpPr>
            <p:sp>
              <p:nvSpPr>
                <p:cNvPr id="5511" name="Google Shape;5511;p7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7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3" name="Google Shape;5513;p79"/>
              <p:cNvGrpSpPr/>
              <p:nvPr/>
            </p:nvGrpSpPr>
            <p:grpSpPr>
              <a:xfrm>
                <a:off x="1455707" y="4084171"/>
                <a:ext cx="64321" cy="64544"/>
                <a:chOff x="1455707" y="4084171"/>
                <a:chExt cx="64321" cy="64544"/>
              </a:xfrm>
            </p:grpSpPr>
            <p:sp>
              <p:nvSpPr>
                <p:cNvPr id="5514" name="Google Shape;5514;p7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6" name="Google Shape;5516;p79"/>
              <p:cNvGrpSpPr/>
              <p:nvPr/>
            </p:nvGrpSpPr>
            <p:grpSpPr>
              <a:xfrm>
                <a:off x="1818610" y="3731058"/>
                <a:ext cx="64321" cy="64544"/>
                <a:chOff x="1818610" y="3731058"/>
                <a:chExt cx="64321" cy="64544"/>
              </a:xfrm>
            </p:grpSpPr>
            <p:sp>
              <p:nvSpPr>
                <p:cNvPr id="5517" name="Google Shape;5517;p7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7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79"/>
              <p:cNvGrpSpPr/>
              <p:nvPr/>
            </p:nvGrpSpPr>
            <p:grpSpPr>
              <a:xfrm>
                <a:off x="2172491" y="4089633"/>
                <a:ext cx="72126" cy="53788"/>
                <a:chOff x="2172491" y="4089633"/>
                <a:chExt cx="72126" cy="53788"/>
              </a:xfrm>
            </p:grpSpPr>
            <p:sp>
              <p:nvSpPr>
                <p:cNvPr id="5520" name="Google Shape;5520;p7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7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2" name="Google Shape;5522;p79"/>
              <p:cNvGrpSpPr/>
              <p:nvPr/>
            </p:nvGrpSpPr>
            <p:grpSpPr>
              <a:xfrm>
                <a:off x="2171920" y="3731058"/>
                <a:ext cx="64321" cy="64544"/>
                <a:chOff x="2171920" y="3731058"/>
                <a:chExt cx="64321" cy="64544"/>
              </a:xfrm>
            </p:grpSpPr>
            <p:sp>
              <p:nvSpPr>
                <p:cNvPr id="5523" name="Google Shape;5523;p7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7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5" name="Google Shape;5525;p79"/>
              <p:cNvGrpSpPr/>
              <p:nvPr/>
            </p:nvGrpSpPr>
            <p:grpSpPr>
              <a:xfrm>
                <a:off x="2874730" y="3745828"/>
                <a:ext cx="72126" cy="53788"/>
                <a:chOff x="2874730" y="3745828"/>
                <a:chExt cx="72126" cy="53788"/>
              </a:xfrm>
            </p:grpSpPr>
            <p:sp>
              <p:nvSpPr>
                <p:cNvPr id="5526" name="Google Shape;5526;p7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7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8" name="Google Shape;5528;p79"/>
              <p:cNvGrpSpPr/>
              <p:nvPr/>
            </p:nvGrpSpPr>
            <p:grpSpPr>
              <a:xfrm>
                <a:off x="2878589" y="4081481"/>
                <a:ext cx="64321" cy="64544"/>
                <a:chOff x="2878589" y="4081481"/>
                <a:chExt cx="64321" cy="64544"/>
              </a:xfrm>
            </p:grpSpPr>
            <p:sp>
              <p:nvSpPr>
                <p:cNvPr id="5529" name="Google Shape;5529;p7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7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79"/>
              <p:cNvGrpSpPr/>
              <p:nvPr/>
            </p:nvGrpSpPr>
            <p:grpSpPr>
              <a:xfrm>
                <a:off x="2525796" y="4089633"/>
                <a:ext cx="72126" cy="53788"/>
                <a:chOff x="2525796" y="4089633"/>
                <a:chExt cx="72126" cy="53788"/>
              </a:xfrm>
            </p:grpSpPr>
            <p:sp>
              <p:nvSpPr>
                <p:cNvPr id="5532" name="Google Shape;5532;p7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4" name="Google Shape;5534;p79"/>
              <p:cNvGrpSpPr/>
              <p:nvPr/>
            </p:nvGrpSpPr>
            <p:grpSpPr>
              <a:xfrm>
                <a:off x="2525225" y="3731058"/>
                <a:ext cx="64321" cy="64544"/>
                <a:chOff x="2525225" y="3731058"/>
                <a:chExt cx="64321" cy="64544"/>
              </a:xfrm>
            </p:grpSpPr>
            <p:sp>
              <p:nvSpPr>
                <p:cNvPr id="5535" name="Google Shape;5535;p7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7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540"/>
        <p:cNvGrpSpPr/>
        <p:nvPr/>
      </p:nvGrpSpPr>
      <p:grpSpPr>
        <a:xfrm>
          <a:off x="0" y="0"/>
          <a:ext cx="0" cy="0"/>
          <a:chOff x="0" y="0"/>
          <a:chExt cx="0" cy="0"/>
        </a:xfrm>
      </p:grpSpPr>
      <p:grpSp>
        <p:nvGrpSpPr>
          <p:cNvPr id="5541" name="Google Shape;5541;p80"/>
          <p:cNvGrpSpPr/>
          <p:nvPr/>
        </p:nvGrpSpPr>
        <p:grpSpPr>
          <a:xfrm>
            <a:off x="716991" y="971306"/>
            <a:ext cx="845921" cy="690752"/>
            <a:chOff x="732428" y="1198513"/>
            <a:chExt cx="845921" cy="690752"/>
          </a:xfrm>
        </p:grpSpPr>
        <p:grpSp>
          <p:nvGrpSpPr>
            <p:cNvPr id="5542" name="Google Shape;5542;p80"/>
            <p:cNvGrpSpPr/>
            <p:nvPr/>
          </p:nvGrpSpPr>
          <p:grpSpPr>
            <a:xfrm>
              <a:off x="823030" y="1198513"/>
              <a:ext cx="755319" cy="690752"/>
              <a:chOff x="823030" y="1198513"/>
              <a:chExt cx="755319" cy="690752"/>
            </a:xfrm>
          </p:grpSpPr>
          <p:sp>
            <p:nvSpPr>
              <p:cNvPr id="5543" name="Google Shape;5543;p8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8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5" name="Google Shape;5545;p80"/>
            <p:cNvGrpSpPr/>
            <p:nvPr/>
          </p:nvGrpSpPr>
          <p:grpSpPr>
            <a:xfrm>
              <a:off x="732428" y="1239937"/>
              <a:ext cx="739912" cy="607886"/>
              <a:chOff x="732428" y="1239937"/>
              <a:chExt cx="739912" cy="607886"/>
            </a:xfrm>
          </p:grpSpPr>
          <p:sp>
            <p:nvSpPr>
              <p:cNvPr id="5546" name="Google Shape;5546;p8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8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8" name="Google Shape;5548;p80"/>
            <p:cNvGrpSpPr/>
            <p:nvPr/>
          </p:nvGrpSpPr>
          <p:grpSpPr>
            <a:xfrm>
              <a:off x="732428" y="1277018"/>
              <a:ext cx="702832" cy="533758"/>
              <a:chOff x="732428" y="1277018"/>
              <a:chExt cx="702832" cy="533758"/>
            </a:xfrm>
          </p:grpSpPr>
          <p:sp>
            <p:nvSpPr>
              <p:cNvPr id="5549" name="Google Shape;5549;p8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8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1" name="Google Shape;5551;p80"/>
            <p:cNvGrpSpPr/>
            <p:nvPr/>
          </p:nvGrpSpPr>
          <p:grpSpPr>
            <a:xfrm>
              <a:off x="931170" y="1306653"/>
              <a:ext cx="647179" cy="474455"/>
              <a:chOff x="931170" y="1306653"/>
              <a:chExt cx="647179" cy="474455"/>
            </a:xfrm>
          </p:grpSpPr>
          <p:sp>
            <p:nvSpPr>
              <p:cNvPr id="5552" name="Google Shape;5552;p8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8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4" name="Google Shape;5554;p8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5" name="Google Shape;5555;p80"/>
          <p:cNvGrpSpPr/>
          <p:nvPr/>
        </p:nvGrpSpPr>
        <p:grpSpPr>
          <a:xfrm>
            <a:off x="3948600" y="971313"/>
            <a:ext cx="634656" cy="699982"/>
            <a:chOff x="5985650" y="2860025"/>
            <a:chExt cx="1396075" cy="1539775"/>
          </a:xfrm>
        </p:grpSpPr>
        <p:sp>
          <p:nvSpPr>
            <p:cNvPr id="5556" name="Google Shape;5556;p8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8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8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8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8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8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8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8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8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8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8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8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8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8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8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8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8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8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8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8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8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8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8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8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8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8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8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8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8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8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8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8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8" name="Google Shape;5588;p80"/>
          <p:cNvGrpSpPr/>
          <p:nvPr/>
        </p:nvGrpSpPr>
        <p:grpSpPr>
          <a:xfrm>
            <a:off x="4704250" y="971306"/>
            <a:ext cx="725845" cy="699975"/>
            <a:chOff x="4249973" y="1201875"/>
            <a:chExt cx="1958568" cy="1888762"/>
          </a:xfrm>
        </p:grpSpPr>
        <p:sp>
          <p:nvSpPr>
            <p:cNvPr id="5589" name="Google Shape;5589;p8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0" name="Google Shape;5590;p80"/>
            <p:cNvGrpSpPr/>
            <p:nvPr/>
          </p:nvGrpSpPr>
          <p:grpSpPr>
            <a:xfrm>
              <a:off x="5853086" y="1789142"/>
              <a:ext cx="355454" cy="1048099"/>
              <a:chOff x="5576108" y="2016725"/>
              <a:chExt cx="565200" cy="1666560"/>
            </a:xfrm>
          </p:grpSpPr>
          <p:sp>
            <p:nvSpPr>
              <p:cNvPr id="5591" name="Google Shape;5591;p8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592" name="Google Shape;5592;p8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3" name="Google Shape;5593;p80"/>
            <p:cNvGrpSpPr/>
            <p:nvPr/>
          </p:nvGrpSpPr>
          <p:grpSpPr>
            <a:xfrm>
              <a:off x="4869455" y="2691676"/>
              <a:ext cx="1013897" cy="398961"/>
              <a:chOff x="4012057" y="3451825"/>
              <a:chExt cx="1612175" cy="634379"/>
            </a:xfrm>
          </p:grpSpPr>
          <p:sp>
            <p:nvSpPr>
              <p:cNvPr id="5594" name="Google Shape;5594;p8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595" name="Google Shape;5595;p8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80"/>
            <p:cNvGrpSpPr/>
            <p:nvPr/>
          </p:nvGrpSpPr>
          <p:grpSpPr>
            <a:xfrm>
              <a:off x="4276937" y="2155961"/>
              <a:ext cx="651965" cy="891358"/>
              <a:chOff x="3069908" y="2599997"/>
              <a:chExt cx="1036675" cy="1417328"/>
            </a:xfrm>
          </p:grpSpPr>
          <p:sp>
            <p:nvSpPr>
              <p:cNvPr id="5597" name="Google Shape;5597;p8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598" name="Google Shape;5598;p8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9" name="Google Shape;5599;p80"/>
            <p:cNvGrpSpPr/>
            <p:nvPr/>
          </p:nvGrpSpPr>
          <p:grpSpPr>
            <a:xfrm>
              <a:off x="5054918" y="1201875"/>
              <a:ext cx="999548" cy="602711"/>
              <a:chOff x="4306958" y="1082925"/>
              <a:chExt cx="1589359" cy="958358"/>
            </a:xfrm>
          </p:grpSpPr>
          <p:sp>
            <p:nvSpPr>
              <p:cNvPr id="5600" name="Google Shape;5600;p8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01" name="Google Shape;5601;p8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2" name="Google Shape;5602;p80"/>
            <p:cNvGrpSpPr/>
            <p:nvPr/>
          </p:nvGrpSpPr>
          <p:grpSpPr>
            <a:xfrm>
              <a:off x="4249973" y="1303451"/>
              <a:ext cx="799317" cy="841334"/>
              <a:chOff x="3027033" y="1244439"/>
              <a:chExt cx="1270977" cy="1337786"/>
            </a:xfrm>
          </p:grpSpPr>
          <p:sp>
            <p:nvSpPr>
              <p:cNvPr id="5603" name="Google Shape;5603;p8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04" name="Google Shape;5604;p8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05" name="Google Shape;5605;p80"/>
          <p:cNvGrpSpPr/>
          <p:nvPr/>
        </p:nvGrpSpPr>
        <p:grpSpPr>
          <a:xfrm>
            <a:off x="4057114" y="1858087"/>
            <a:ext cx="750769" cy="683784"/>
            <a:chOff x="4204684" y="2104422"/>
            <a:chExt cx="699822" cy="637382"/>
          </a:xfrm>
        </p:grpSpPr>
        <p:grpSp>
          <p:nvGrpSpPr>
            <p:cNvPr id="5606" name="Google Shape;5606;p80"/>
            <p:cNvGrpSpPr/>
            <p:nvPr/>
          </p:nvGrpSpPr>
          <p:grpSpPr>
            <a:xfrm>
              <a:off x="4204684" y="2430067"/>
              <a:ext cx="342957" cy="311738"/>
              <a:chOff x="4204684" y="2430067"/>
              <a:chExt cx="342957" cy="311738"/>
            </a:xfrm>
          </p:grpSpPr>
          <p:sp>
            <p:nvSpPr>
              <p:cNvPr id="5607" name="Google Shape;5607;p8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8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9" name="Google Shape;5609;p80"/>
            <p:cNvGrpSpPr/>
            <p:nvPr/>
          </p:nvGrpSpPr>
          <p:grpSpPr>
            <a:xfrm>
              <a:off x="4561586" y="2430067"/>
              <a:ext cx="342920" cy="311738"/>
              <a:chOff x="4561586" y="2430067"/>
              <a:chExt cx="342920" cy="311738"/>
            </a:xfrm>
          </p:grpSpPr>
          <p:sp>
            <p:nvSpPr>
              <p:cNvPr id="5610" name="Google Shape;5610;p8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8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2" name="Google Shape;5612;p80"/>
            <p:cNvGrpSpPr/>
            <p:nvPr/>
          </p:nvGrpSpPr>
          <p:grpSpPr>
            <a:xfrm>
              <a:off x="4561586" y="2104422"/>
              <a:ext cx="342920" cy="311738"/>
              <a:chOff x="4561586" y="2104422"/>
              <a:chExt cx="342920" cy="311738"/>
            </a:xfrm>
          </p:grpSpPr>
          <p:sp>
            <p:nvSpPr>
              <p:cNvPr id="5613" name="Google Shape;5613;p8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8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5" name="Google Shape;5615;p80"/>
            <p:cNvGrpSpPr/>
            <p:nvPr/>
          </p:nvGrpSpPr>
          <p:grpSpPr>
            <a:xfrm>
              <a:off x="4204684" y="2104422"/>
              <a:ext cx="342957" cy="311664"/>
              <a:chOff x="4204684" y="2104422"/>
              <a:chExt cx="342957" cy="311664"/>
            </a:xfrm>
          </p:grpSpPr>
          <p:sp>
            <p:nvSpPr>
              <p:cNvPr id="5616" name="Google Shape;5616;p8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8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18" name="Google Shape;5618;p80"/>
          <p:cNvGrpSpPr/>
          <p:nvPr/>
        </p:nvGrpSpPr>
        <p:grpSpPr>
          <a:xfrm>
            <a:off x="5521547" y="971301"/>
            <a:ext cx="660591" cy="688867"/>
            <a:chOff x="5830645" y="1267368"/>
            <a:chExt cx="530340" cy="553040"/>
          </a:xfrm>
        </p:grpSpPr>
        <p:sp>
          <p:nvSpPr>
            <p:cNvPr id="5619" name="Google Shape;5619;p8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0" name="Google Shape;5620;p80"/>
            <p:cNvGrpSpPr/>
            <p:nvPr/>
          </p:nvGrpSpPr>
          <p:grpSpPr>
            <a:xfrm>
              <a:off x="5830645" y="1267368"/>
              <a:ext cx="259743" cy="269909"/>
              <a:chOff x="5830645" y="1267368"/>
              <a:chExt cx="259743" cy="269909"/>
            </a:xfrm>
          </p:grpSpPr>
          <p:sp>
            <p:nvSpPr>
              <p:cNvPr id="5621" name="Google Shape;5621;p8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8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3" name="Google Shape;5623;p80"/>
            <p:cNvGrpSpPr/>
            <p:nvPr/>
          </p:nvGrpSpPr>
          <p:grpSpPr>
            <a:xfrm>
              <a:off x="6101293" y="1267368"/>
              <a:ext cx="259692" cy="269909"/>
              <a:chOff x="6101293" y="1267368"/>
              <a:chExt cx="259692" cy="269909"/>
            </a:xfrm>
          </p:grpSpPr>
          <p:sp>
            <p:nvSpPr>
              <p:cNvPr id="5624" name="Google Shape;5624;p8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8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6" name="Google Shape;5626;p80"/>
            <p:cNvGrpSpPr/>
            <p:nvPr/>
          </p:nvGrpSpPr>
          <p:grpSpPr>
            <a:xfrm>
              <a:off x="5830645" y="1550500"/>
              <a:ext cx="259692" cy="269909"/>
              <a:chOff x="5830645" y="1550500"/>
              <a:chExt cx="259692" cy="269909"/>
            </a:xfrm>
          </p:grpSpPr>
          <p:sp>
            <p:nvSpPr>
              <p:cNvPr id="5627" name="Google Shape;5627;p8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8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9" name="Google Shape;5629;p80"/>
            <p:cNvGrpSpPr/>
            <p:nvPr/>
          </p:nvGrpSpPr>
          <p:grpSpPr>
            <a:xfrm>
              <a:off x="6101293" y="1550500"/>
              <a:ext cx="259692" cy="269909"/>
              <a:chOff x="6101293" y="1550500"/>
              <a:chExt cx="259692" cy="269909"/>
            </a:xfrm>
          </p:grpSpPr>
          <p:sp>
            <p:nvSpPr>
              <p:cNvPr id="5630" name="Google Shape;5630;p8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8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32" name="Google Shape;5632;p80"/>
          <p:cNvGrpSpPr/>
          <p:nvPr/>
        </p:nvGrpSpPr>
        <p:grpSpPr>
          <a:xfrm>
            <a:off x="723700" y="1861760"/>
            <a:ext cx="697154" cy="679574"/>
            <a:chOff x="2679875" y="2361475"/>
            <a:chExt cx="780425" cy="760575"/>
          </a:xfrm>
        </p:grpSpPr>
        <p:sp>
          <p:nvSpPr>
            <p:cNvPr id="5633" name="Google Shape;5633;p8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8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8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8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8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8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80"/>
          <p:cNvGrpSpPr/>
          <p:nvPr/>
        </p:nvGrpSpPr>
        <p:grpSpPr>
          <a:xfrm>
            <a:off x="3122859" y="971352"/>
            <a:ext cx="735829" cy="684547"/>
            <a:chOff x="3351965" y="1148808"/>
            <a:chExt cx="750770" cy="698375"/>
          </a:xfrm>
        </p:grpSpPr>
        <p:grpSp>
          <p:nvGrpSpPr>
            <p:cNvPr id="5640" name="Google Shape;5640;p80"/>
            <p:cNvGrpSpPr/>
            <p:nvPr/>
          </p:nvGrpSpPr>
          <p:grpSpPr>
            <a:xfrm>
              <a:off x="3586796" y="1148808"/>
              <a:ext cx="294857" cy="286830"/>
              <a:chOff x="3750225" y="1774000"/>
              <a:chExt cx="149575" cy="145525"/>
            </a:xfrm>
          </p:grpSpPr>
          <p:sp>
            <p:nvSpPr>
              <p:cNvPr id="5641" name="Google Shape;5641;p8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8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3" name="Google Shape;5643;p80"/>
            <p:cNvGrpSpPr/>
            <p:nvPr/>
          </p:nvGrpSpPr>
          <p:grpSpPr>
            <a:xfrm>
              <a:off x="3779245" y="1375768"/>
              <a:ext cx="323490" cy="286978"/>
              <a:chOff x="3847850" y="1889150"/>
              <a:chExt cx="164100" cy="145600"/>
            </a:xfrm>
          </p:grpSpPr>
          <p:sp>
            <p:nvSpPr>
              <p:cNvPr id="5644" name="Google Shape;5644;p8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8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6" name="Google Shape;5646;p80"/>
            <p:cNvGrpSpPr/>
            <p:nvPr/>
          </p:nvGrpSpPr>
          <p:grpSpPr>
            <a:xfrm>
              <a:off x="3351965" y="1330435"/>
              <a:ext cx="295449" cy="285401"/>
              <a:chOff x="3631100" y="1866150"/>
              <a:chExt cx="149875" cy="144800"/>
            </a:xfrm>
          </p:grpSpPr>
          <p:sp>
            <p:nvSpPr>
              <p:cNvPr id="5647" name="Google Shape;5647;p8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8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9" name="Google Shape;5649;p80"/>
            <p:cNvGrpSpPr/>
            <p:nvPr/>
          </p:nvGrpSpPr>
          <p:grpSpPr>
            <a:xfrm>
              <a:off x="3548208" y="1560352"/>
              <a:ext cx="294808" cy="286830"/>
              <a:chOff x="3730650" y="1982800"/>
              <a:chExt cx="149550" cy="145525"/>
            </a:xfrm>
          </p:grpSpPr>
          <p:sp>
            <p:nvSpPr>
              <p:cNvPr id="5650" name="Google Shape;5650;p8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8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2" name="Google Shape;5652;p80"/>
          <p:cNvGrpSpPr/>
          <p:nvPr/>
        </p:nvGrpSpPr>
        <p:grpSpPr>
          <a:xfrm>
            <a:off x="7624512" y="971306"/>
            <a:ext cx="804565" cy="677795"/>
            <a:chOff x="7636443" y="1204988"/>
            <a:chExt cx="804565" cy="677795"/>
          </a:xfrm>
        </p:grpSpPr>
        <p:grpSp>
          <p:nvGrpSpPr>
            <p:cNvPr id="5653" name="Google Shape;5653;p80"/>
            <p:cNvGrpSpPr/>
            <p:nvPr/>
          </p:nvGrpSpPr>
          <p:grpSpPr>
            <a:xfrm>
              <a:off x="7636443" y="1509705"/>
              <a:ext cx="804565" cy="373078"/>
              <a:chOff x="7636443" y="1509705"/>
              <a:chExt cx="804565" cy="373078"/>
            </a:xfrm>
          </p:grpSpPr>
          <p:sp>
            <p:nvSpPr>
              <p:cNvPr id="5654" name="Google Shape;5654;p8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8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5656;p80"/>
            <p:cNvGrpSpPr/>
            <p:nvPr/>
          </p:nvGrpSpPr>
          <p:grpSpPr>
            <a:xfrm>
              <a:off x="7636443" y="1408133"/>
              <a:ext cx="804565" cy="373078"/>
              <a:chOff x="7636443" y="1408133"/>
              <a:chExt cx="804565" cy="373078"/>
            </a:xfrm>
          </p:grpSpPr>
          <p:sp>
            <p:nvSpPr>
              <p:cNvPr id="5657" name="Google Shape;5657;p8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9" name="Google Shape;5659;p80"/>
            <p:cNvGrpSpPr/>
            <p:nvPr/>
          </p:nvGrpSpPr>
          <p:grpSpPr>
            <a:xfrm>
              <a:off x="7636443" y="1306560"/>
              <a:ext cx="804565" cy="373078"/>
              <a:chOff x="7636443" y="1306560"/>
              <a:chExt cx="804565" cy="373078"/>
            </a:xfrm>
          </p:grpSpPr>
          <p:sp>
            <p:nvSpPr>
              <p:cNvPr id="5660" name="Google Shape;5660;p8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8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2" name="Google Shape;5662;p80"/>
            <p:cNvGrpSpPr/>
            <p:nvPr/>
          </p:nvGrpSpPr>
          <p:grpSpPr>
            <a:xfrm>
              <a:off x="7636443" y="1204988"/>
              <a:ext cx="804565" cy="373078"/>
              <a:chOff x="7636443" y="1204988"/>
              <a:chExt cx="804565" cy="373078"/>
            </a:xfrm>
          </p:grpSpPr>
          <p:sp>
            <p:nvSpPr>
              <p:cNvPr id="5663" name="Google Shape;5663;p8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8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65" name="Google Shape;5665;p80"/>
          <p:cNvGrpSpPr/>
          <p:nvPr/>
        </p:nvGrpSpPr>
        <p:grpSpPr>
          <a:xfrm>
            <a:off x="4963358" y="1878721"/>
            <a:ext cx="661339" cy="661188"/>
            <a:chOff x="3990000" y="975400"/>
            <a:chExt cx="3934200" cy="3933300"/>
          </a:xfrm>
        </p:grpSpPr>
        <p:sp>
          <p:nvSpPr>
            <p:cNvPr id="5666" name="Google Shape;5666;p8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8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8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8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80"/>
          <p:cNvGrpSpPr/>
          <p:nvPr/>
        </p:nvGrpSpPr>
        <p:grpSpPr>
          <a:xfrm>
            <a:off x="6607006" y="1857359"/>
            <a:ext cx="868881" cy="684241"/>
            <a:chOff x="6598259" y="2078634"/>
            <a:chExt cx="868881" cy="684241"/>
          </a:xfrm>
        </p:grpSpPr>
        <p:sp>
          <p:nvSpPr>
            <p:cNvPr id="5671" name="Google Shape;5671;p8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8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8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8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8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8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7" name="Google Shape;5677;p80"/>
            <p:cNvGrpSpPr/>
            <p:nvPr/>
          </p:nvGrpSpPr>
          <p:grpSpPr>
            <a:xfrm>
              <a:off x="6808175" y="2078634"/>
              <a:ext cx="452229" cy="684241"/>
              <a:chOff x="6808175" y="2078634"/>
              <a:chExt cx="452229" cy="684241"/>
            </a:xfrm>
          </p:grpSpPr>
          <p:sp>
            <p:nvSpPr>
              <p:cNvPr id="5678" name="Google Shape;5678;p8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8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8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8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8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8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4" name="Google Shape;5684;p80"/>
              <p:cNvGrpSpPr/>
              <p:nvPr/>
            </p:nvGrpSpPr>
            <p:grpSpPr>
              <a:xfrm>
                <a:off x="6821586" y="2078634"/>
                <a:ext cx="426871" cy="684241"/>
                <a:chOff x="6821586" y="2078634"/>
                <a:chExt cx="426871" cy="684241"/>
              </a:xfrm>
            </p:grpSpPr>
            <p:grpSp>
              <p:nvGrpSpPr>
                <p:cNvPr id="5685" name="Google Shape;5685;p80"/>
                <p:cNvGrpSpPr/>
                <p:nvPr/>
              </p:nvGrpSpPr>
              <p:grpSpPr>
                <a:xfrm>
                  <a:off x="6821586" y="2078634"/>
                  <a:ext cx="426871" cy="684241"/>
                  <a:chOff x="6821586" y="2078634"/>
                  <a:chExt cx="426871" cy="684241"/>
                </a:xfrm>
              </p:grpSpPr>
              <p:sp>
                <p:nvSpPr>
                  <p:cNvPr id="5686" name="Google Shape;5686;p8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8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8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8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8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8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8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8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8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8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8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8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8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8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8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8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8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8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8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5" name="Google Shape;5705;p8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8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8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8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8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11" name="Google Shape;5711;p80"/>
          <p:cNvGrpSpPr/>
          <p:nvPr/>
        </p:nvGrpSpPr>
        <p:grpSpPr>
          <a:xfrm>
            <a:off x="5780173" y="1862968"/>
            <a:ext cx="671358" cy="671358"/>
            <a:chOff x="6535625" y="760425"/>
            <a:chExt cx="1665900" cy="1665900"/>
          </a:xfrm>
        </p:grpSpPr>
        <p:sp>
          <p:nvSpPr>
            <p:cNvPr id="5712" name="Google Shape;5712;p8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8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8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80"/>
          <p:cNvGrpSpPr/>
          <p:nvPr/>
        </p:nvGrpSpPr>
        <p:grpSpPr>
          <a:xfrm>
            <a:off x="716989" y="3531368"/>
            <a:ext cx="1340789" cy="640830"/>
            <a:chOff x="238125" y="1151100"/>
            <a:chExt cx="7139450" cy="3412300"/>
          </a:xfrm>
        </p:grpSpPr>
        <p:sp>
          <p:nvSpPr>
            <p:cNvPr id="5717" name="Google Shape;5717;p8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8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8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8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8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8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8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8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8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8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8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9" name="Google Shape;5729;p80"/>
          <p:cNvGrpSpPr/>
          <p:nvPr/>
        </p:nvGrpSpPr>
        <p:grpSpPr>
          <a:xfrm>
            <a:off x="5584212" y="2734649"/>
            <a:ext cx="985357" cy="585764"/>
            <a:chOff x="5145061" y="2881789"/>
            <a:chExt cx="1107641" cy="658458"/>
          </a:xfrm>
        </p:grpSpPr>
        <p:grpSp>
          <p:nvGrpSpPr>
            <p:cNvPr id="5730" name="Google Shape;5730;p80"/>
            <p:cNvGrpSpPr/>
            <p:nvPr/>
          </p:nvGrpSpPr>
          <p:grpSpPr>
            <a:xfrm>
              <a:off x="5722989" y="3244587"/>
              <a:ext cx="529713" cy="295659"/>
              <a:chOff x="5722989" y="3244587"/>
              <a:chExt cx="529713" cy="295659"/>
            </a:xfrm>
          </p:grpSpPr>
          <p:sp>
            <p:nvSpPr>
              <p:cNvPr id="5731" name="Google Shape;5731;p8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32" name="Google Shape;5732;p8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733" name="Google Shape;5733;p80"/>
            <p:cNvGrpSpPr/>
            <p:nvPr/>
          </p:nvGrpSpPr>
          <p:grpSpPr>
            <a:xfrm>
              <a:off x="5145061" y="3244587"/>
              <a:ext cx="536807" cy="295659"/>
              <a:chOff x="5145061" y="3244587"/>
              <a:chExt cx="536807" cy="295659"/>
            </a:xfrm>
          </p:grpSpPr>
          <p:sp>
            <p:nvSpPr>
              <p:cNvPr id="5734" name="Google Shape;5734;p8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35" name="Google Shape;5735;p8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736" name="Google Shape;5736;p80"/>
            <p:cNvGrpSpPr/>
            <p:nvPr/>
          </p:nvGrpSpPr>
          <p:grpSpPr>
            <a:xfrm>
              <a:off x="5341327" y="2898245"/>
              <a:ext cx="532309" cy="614891"/>
              <a:chOff x="5341327" y="2898245"/>
              <a:chExt cx="532309" cy="614891"/>
            </a:xfrm>
          </p:grpSpPr>
          <p:sp>
            <p:nvSpPr>
              <p:cNvPr id="5737" name="Google Shape;5737;p8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38" name="Google Shape;5738;p8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739" name="Google Shape;5739;p80"/>
            <p:cNvGrpSpPr/>
            <p:nvPr/>
          </p:nvGrpSpPr>
          <p:grpSpPr>
            <a:xfrm>
              <a:off x="5532290" y="2881789"/>
              <a:ext cx="620516" cy="305456"/>
              <a:chOff x="5532290" y="2881789"/>
              <a:chExt cx="620516" cy="305456"/>
            </a:xfrm>
          </p:grpSpPr>
          <p:sp>
            <p:nvSpPr>
              <p:cNvPr id="5740" name="Google Shape;5740;p8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41" name="Google Shape;5741;p8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742" name="Google Shape;5742;p80"/>
          <p:cNvGrpSpPr/>
          <p:nvPr/>
        </p:nvGrpSpPr>
        <p:grpSpPr>
          <a:xfrm>
            <a:off x="8163135" y="3526707"/>
            <a:ext cx="269068" cy="645491"/>
            <a:chOff x="7026852" y="3311869"/>
            <a:chExt cx="434331" cy="1041954"/>
          </a:xfrm>
        </p:grpSpPr>
        <p:sp>
          <p:nvSpPr>
            <p:cNvPr id="5743" name="Google Shape;5743;p8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8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8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80"/>
          <p:cNvGrpSpPr/>
          <p:nvPr/>
        </p:nvGrpSpPr>
        <p:grpSpPr>
          <a:xfrm>
            <a:off x="6179716" y="3565945"/>
            <a:ext cx="293882" cy="293836"/>
            <a:chOff x="4873519" y="3311869"/>
            <a:chExt cx="499374" cy="499296"/>
          </a:xfrm>
        </p:grpSpPr>
        <p:sp>
          <p:nvSpPr>
            <p:cNvPr id="5747" name="Google Shape;5747;p8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8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80"/>
          <p:cNvGrpSpPr/>
          <p:nvPr/>
        </p:nvGrpSpPr>
        <p:grpSpPr>
          <a:xfrm>
            <a:off x="6179716" y="3878316"/>
            <a:ext cx="293882" cy="293882"/>
            <a:chOff x="4873519" y="3875839"/>
            <a:chExt cx="499374" cy="499374"/>
          </a:xfrm>
        </p:grpSpPr>
        <p:sp>
          <p:nvSpPr>
            <p:cNvPr id="5750" name="Google Shape;5750;p8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8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80"/>
          <p:cNvGrpSpPr/>
          <p:nvPr/>
        </p:nvGrpSpPr>
        <p:grpSpPr>
          <a:xfrm>
            <a:off x="2410244" y="1850269"/>
            <a:ext cx="698104" cy="698208"/>
            <a:chOff x="2565073" y="2075876"/>
            <a:chExt cx="672482" cy="672518"/>
          </a:xfrm>
        </p:grpSpPr>
        <p:sp>
          <p:nvSpPr>
            <p:cNvPr id="5753" name="Google Shape;5753;p8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8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8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8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8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8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9" name="Google Shape;5759;p80"/>
          <p:cNvGrpSpPr/>
          <p:nvPr/>
        </p:nvGrpSpPr>
        <p:grpSpPr>
          <a:xfrm>
            <a:off x="5633655" y="3534869"/>
            <a:ext cx="438354" cy="637329"/>
            <a:chOff x="1697726" y="3244179"/>
            <a:chExt cx="788124" cy="1146069"/>
          </a:xfrm>
        </p:grpSpPr>
        <p:sp>
          <p:nvSpPr>
            <p:cNvPr id="5760" name="Google Shape;5760;p8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8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62" name="Google Shape;5762;p80"/>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3" name="Google Shape;5763;p80"/>
          <p:cNvGrpSpPr/>
          <p:nvPr/>
        </p:nvGrpSpPr>
        <p:grpSpPr>
          <a:xfrm>
            <a:off x="7634869" y="1863232"/>
            <a:ext cx="799565" cy="670282"/>
            <a:chOff x="7617850" y="2063282"/>
            <a:chExt cx="799565" cy="670282"/>
          </a:xfrm>
        </p:grpSpPr>
        <p:cxnSp>
          <p:nvCxnSpPr>
            <p:cNvPr id="5764" name="Google Shape;5764;p8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765" name="Google Shape;5765;p8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766" name="Google Shape;5766;p8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767" name="Google Shape;5767;p8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768" name="Google Shape;5768;p8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769" name="Google Shape;5769;p8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770" name="Google Shape;5770;p80"/>
            <p:cNvGrpSpPr/>
            <p:nvPr/>
          </p:nvGrpSpPr>
          <p:grpSpPr>
            <a:xfrm>
              <a:off x="7734309" y="2063282"/>
              <a:ext cx="570957" cy="620095"/>
              <a:chOff x="7734309" y="2063282"/>
              <a:chExt cx="570957" cy="620095"/>
            </a:xfrm>
          </p:grpSpPr>
          <p:grpSp>
            <p:nvGrpSpPr>
              <p:cNvPr id="5771" name="Google Shape;5771;p80"/>
              <p:cNvGrpSpPr/>
              <p:nvPr/>
            </p:nvGrpSpPr>
            <p:grpSpPr>
              <a:xfrm>
                <a:off x="8031573" y="2063282"/>
                <a:ext cx="273693" cy="620095"/>
                <a:chOff x="8031573" y="2063282"/>
                <a:chExt cx="273693" cy="620095"/>
              </a:xfrm>
            </p:grpSpPr>
            <p:sp>
              <p:nvSpPr>
                <p:cNvPr id="5772" name="Google Shape;5772;p8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8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8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8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6" name="Google Shape;5776;p80"/>
              <p:cNvGrpSpPr/>
              <p:nvPr/>
            </p:nvGrpSpPr>
            <p:grpSpPr>
              <a:xfrm flipH="1">
                <a:off x="7734309" y="2063282"/>
                <a:ext cx="273693" cy="620095"/>
                <a:chOff x="8031573" y="2063282"/>
                <a:chExt cx="273693" cy="620095"/>
              </a:xfrm>
            </p:grpSpPr>
            <p:sp>
              <p:nvSpPr>
                <p:cNvPr id="5777" name="Google Shape;5777;p8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8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8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8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781" name="Google Shape;5781;p80"/>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80"/>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3" name="Google Shape;5783;p80"/>
          <p:cNvGrpSpPr/>
          <p:nvPr/>
        </p:nvGrpSpPr>
        <p:grpSpPr>
          <a:xfrm>
            <a:off x="7821475" y="2716715"/>
            <a:ext cx="602567" cy="601884"/>
            <a:chOff x="1186975" y="238125"/>
            <a:chExt cx="5244275" cy="5238325"/>
          </a:xfrm>
        </p:grpSpPr>
        <p:sp>
          <p:nvSpPr>
            <p:cNvPr id="5784" name="Google Shape;5784;p8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8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8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8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8" name="Google Shape;5788;p80"/>
          <p:cNvGrpSpPr/>
          <p:nvPr/>
        </p:nvGrpSpPr>
        <p:grpSpPr>
          <a:xfrm>
            <a:off x="3264213" y="1856199"/>
            <a:ext cx="651848" cy="687338"/>
            <a:chOff x="3400515" y="2056248"/>
            <a:chExt cx="698134" cy="735987"/>
          </a:xfrm>
        </p:grpSpPr>
        <p:grpSp>
          <p:nvGrpSpPr>
            <p:cNvPr id="5789" name="Google Shape;5789;p80"/>
            <p:cNvGrpSpPr/>
            <p:nvPr/>
          </p:nvGrpSpPr>
          <p:grpSpPr>
            <a:xfrm>
              <a:off x="3400515" y="2283913"/>
              <a:ext cx="312919" cy="219900"/>
              <a:chOff x="3400515" y="2283913"/>
              <a:chExt cx="312919" cy="219900"/>
            </a:xfrm>
          </p:grpSpPr>
          <p:sp>
            <p:nvSpPr>
              <p:cNvPr id="5790" name="Google Shape;5790;p8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791" name="Google Shape;5791;p8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792" name="Google Shape;5792;p80"/>
            <p:cNvGrpSpPr/>
            <p:nvPr/>
          </p:nvGrpSpPr>
          <p:grpSpPr>
            <a:xfrm>
              <a:off x="3547823" y="2461089"/>
              <a:ext cx="219900" cy="331146"/>
              <a:chOff x="3547823" y="2461089"/>
              <a:chExt cx="219900" cy="331146"/>
            </a:xfrm>
          </p:grpSpPr>
          <p:sp>
            <p:nvSpPr>
              <p:cNvPr id="5793" name="Google Shape;5793;p8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794" name="Google Shape;5794;p8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795" name="Google Shape;5795;p80"/>
            <p:cNvGrpSpPr/>
            <p:nvPr/>
          </p:nvGrpSpPr>
          <p:grpSpPr>
            <a:xfrm>
              <a:off x="3734138" y="2461089"/>
              <a:ext cx="219900" cy="331146"/>
              <a:chOff x="3734138" y="2461089"/>
              <a:chExt cx="219900" cy="331146"/>
            </a:xfrm>
          </p:grpSpPr>
          <p:sp>
            <p:nvSpPr>
              <p:cNvPr id="5796" name="Google Shape;5796;p8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797" name="Google Shape;5797;p8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798" name="Google Shape;5798;p80"/>
            <p:cNvGrpSpPr/>
            <p:nvPr/>
          </p:nvGrpSpPr>
          <p:grpSpPr>
            <a:xfrm>
              <a:off x="3787560" y="2281742"/>
              <a:ext cx="311089" cy="219900"/>
              <a:chOff x="3787560" y="2281742"/>
              <a:chExt cx="311089" cy="219900"/>
            </a:xfrm>
          </p:grpSpPr>
          <p:sp>
            <p:nvSpPr>
              <p:cNvPr id="5799" name="Google Shape;5799;p8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00" name="Google Shape;5800;p8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801" name="Google Shape;5801;p80"/>
            <p:cNvGrpSpPr/>
            <p:nvPr/>
          </p:nvGrpSpPr>
          <p:grpSpPr>
            <a:xfrm>
              <a:off x="3637290" y="2056248"/>
              <a:ext cx="219900" cy="330736"/>
              <a:chOff x="3637290" y="2056248"/>
              <a:chExt cx="219900" cy="330736"/>
            </a:xfrm>
          </p:grpSpPr>
          <p:sp>
            <p:nvSpPr>
              <p:cNvPr id="5802" name="Google Shape;5802;p8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803" name="Google Shape;5803;p8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804" name="Google Shape;5804;p80"/>
          <p:cNvGrpSpPr/>
          <p:nvPr/>
        </p:nvGrpSpPr>
        <p:grpSpPr>
          <a:xfrm>
            <a:off x="2555919" y="2726205"/>
            <a:ext cx="1268144" cy="592394"/>
            <a:chOff x="238125" y="1188750"/>
            <a:chExt cx="7140450" cy="3335550"/>
          </a:xfrm>
        </p:grpSpPr>
        <p:sp>
          <p:nvSpPr>
            <p:cNvPr id="5805" name="Google Shape;5805;p8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8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8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8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8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0" name="Google Shape;5810;p80"/>
          <p:cNvGrpSpPr/>
          <p:nvPr/>
        </p:nvGrpSpPr>
        <p:grpSpPr>
          <a:xfrm>
            <a:off x="6663819" y="2728360"/>
            <a:ext cx="1053944" cy="590147"/>
            <a:chOff x="238125" y="1335475"/>
            <a:chExt cx="5418735" cy="3034175"/>
          </a:xfrm>
        </p:grpSpPr>
        <p:sp>
          <p:nvSpPr>
            <p:cNvPr id="5811" name="Google Shape;5811;p8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8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8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4" name="Google Shape;5814;p80"/>
          <p:cNvGrpSpPr/>
          <p:nvPr/>
        </p:nvGrpSpPr>
        <p:grpSpPr>
          <a:xfrm>
            <a:off x="4094628" y="3533259"/>
            <a:ext cx="1268207" cy="638939"/>
            <a:chOff x="3967651" y="3645904"/>
            <a:chExt cx="1479304" cy="745292"/>
          </a:xfrm>
        </p:grpSpPr>
        <p:grpSp>
          <p:nvGrpSpPr>
            <p:cNvPr id="5815" name="Google Shape;5815;p80"/>
            <p:cNvGrpSpPr/>
            <p:nvPr/>
          </p:nvGrpSpPr>
          <p:grpSpPr>
            <a:xfrm>
              <a:off x="3967651" y="4009026"/>
              <a:ext cx="1479304" cy="382170"/>
              <a:chOff x="3967651" y="4009026"/>
              <a:chExt cx="1479304" cy="382170"/>
            </a:xfrm>
          </p:grpSpPr>
          <p:grpSp>
            <p:nvGrpSpPr>
              <p:cNvPr id="5816" name="Google Shape;5816;p80"/>
              <p:cNvGrpSpPr/>
              <p:nvPr/>
            </p:nvGrpSpPr>
            <p:grpSpPr>
              <a:xfrm>
                <a:off x="4892216" y="4195630"/>
                <a:ext cx="554739" cy="195566"/>
                <a:chOff x="3604375" y="4892160"/>
                <a:chExt cx="1651500" cy="582215"/>
              </a:xfrm>
            </p:grpSpPr>
            <p:sp>
              <p:nvSpPr>
                <p:cNvPr id="5817" name="Google Shape;5817;p8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8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9" name="Google Shape;5819;p80"/>
              <p:cNvGrpSpPr/>
              <p:nvPr/>
            </p:nvGrpSpPr>
            <p:grpSpPr>
              <a:xfrm>
                <a:off x="3967651" y="4146303"/>
                <a:ext cx="579402" cy="244893"/>
                <a:chOff x="851875" y="4745310"/>
                <a:chExt cx="1724925" cy="729065"/>
              </a:xfrm>
            </p:grpSpPr>
            <p:sp>
              <p:nvSpPr>
                <p:cNvPr id="5820" name="Google Shape;5820;p8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8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2" name="Google Shape;5822;p80"/>
              <p:cNvGrpSpPr/>
              <p:nvPr/>
            </p:nvGrpSpPr>
            <p:grpSpPr>
              <a:xfrm>
                <a:off x="4460753" y="4009026"/>
                <a:ext cx="493110" cy="382170"/>
                <a:chOff x="2319875" y="4336625"/>
                <a:chExt cx="1468025" cy="1137750"/>
              </a:xfrm>
            </p:grpSpPr>
            <p:sp>
              <p:nvSpPr>
                <p:cNvPr id="5823" name="Google Shape;5823;p8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8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25" name="Google Shape;5825;p80"/>
            <p:cNvGrpSpPr/>
            <p:nvPr/>
          </p:nvGrpSpPr>
          <p:grpSpPr>
            <a:xfrm>
              <a:off x="4479443" y="3645904"/>
              <a:ext cx="455965" cy="388789"/>
              <a:chOff x="2957425" y="238100"/>
              <a:chExt cx="1910200" cy="1628775"/>
            </a:xfrm>
          </p:grpSpPr>
          <p:sp>
            <p:nvSpPr>
              <p:cNvPr id="5826" name="Google Shape;5826;p8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8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8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8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8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8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8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8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36" name="Google Shape;5836;p80"/>
          <p:cNvGrpSpPr/>
          <p:nvPr/>
        </p:nvGrpSpPr>
        <p:grpSpPr>
          <a:xfrm>
            <a:off x="2480742" y="3534460"/>
            <a:ext cx="1243128" cy="637739"/>
            <a:chOff x="2496310" y="3693351"/>
            <a:chExt cx="1342906" cy="688926"/>
          </a:xfrm>
        </p:grpSpPr>
        <p:grpSp>
          <p:nvGrpSpPr>
            <p:cNvPr id="5837" name="Google Shape;5837;p80"/>
            <p:cNvGrpSpPr/>
            <p:nvPr/>
          </p:nvGrpSpPr>
          <p:grpSpPr>
            <a:xfrm>
              <a:off x="2496310" y="3693351"/>
              <a:ext cx="1342906" cy="688875"/>
              <a:chOff x="2496310" y="3693351"/>
              <a:chExt cx="1342906" cy="688875"/>
            </a:xfrm>
          </p:grpSpPr>
          <p:sp>
            <p:nvSpPr>
              <p:cNvPr id="5838" name="Google Shape;5838;p8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8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8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8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8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44" name="Google Shape;5844;p80"/>
              <p:cNvCxnSpPr>
                <a:stCxn id="5842"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845" name="Google Shape;5845;p80"/>
              <p:cNvCxnSpPr>
                <a:stCxn id="5839"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846" name="Google Shape;5846;p80"/>
              <p:cNvCxnSpPr>
                <a:stCxn id="5840"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847" name="Google Shape;5847;p80"/>
              <p:cNvCxnSpPr>
                <a:stCxn id="5843"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848" name="Google Shape;5848;p80"/>
              <p:cNvCxnSpPr>
                <a:stCxn id="5841"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849" name="Google Shape;5849;p80"/>
            <p:cNvGrpSpPr/>
            <p:nvPr/>
          </p:nvGrpSpPr>
          <p:grpSpPr>
            <a:xfrm>
              <a:off x="2675275" y="3930557"/>
              <a:ext cx="1003306" cy="451719"/>
              <a:chOff x="2675275" y="4174282"/>
              <a:chExt cx="1003306" cy="451719"/>
            </a:xfrm>
          </p:grpSpPr>
          <p:sp>
            <p:nvSpPr>
              <p:cNvPr id="5850" name="Google Shape;5850;p8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53" name="Google Shape;5853;p80"/>
          <p:cNvGrpSpPr/>
          <p:nvPr/>
        </p:nvGrpSpPr>
        <p:grpSpPr>
          <a:xfrm>
            <a:off x="1654412" y="971306"/>
            <a:ext cx="574511" cy="874709"/>
            <a:chOff x="1715404" y="1112080"/>
            <a:chExt cx="642270" cy="977984"/>
          </a:xfrm>
        </p:grpSpPr>
        <p:grpSp>
          <p:nvGrpSpPr>
            <p:cNvPr id="5854" name="Google Shape;5854;p80"/>
            <p:cNvGrpSpPr/>
            <p:nvPr/>
          </p:nvGrpSpPr>
          <p:grpSpPr>
            <a:xfrm>
              <a:off x="1715404" y="1112080"/>
              <a:ext cx="642270" cy="977984"/>
              <a:chOff x="1715404" y="1112080"/>
              <a:chExt cx="642270" cy="977984"/>
            </a:xfrm>
          </p:grpSpPr>
          <p:sp>
            <p:nvSpPr>
              <p:cNvPr id="5855" name="Google Shape;5855;p8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7" name="Google Shape;5857;p80"/>
            <p:cNvGrpSpPr/>
            <p:nvPr/>
          </p:nvGrpSpPr>
          <p:grpSpPr>
            <a:xfrm>
              <a:off x="1768927" y="1165603"/>
              <a:ext cx="535225" cy="851367"/>
              <a:chOff x="1768927" y="1165603"/>
              <a:chExt cx="535225" cy="851367"/>
            </a:xfrm>
          </p:grpSpPr>
          <p:sp>
            <p:nvSpPr>
              <p:cNvPr id="5858" name="Google Shape;5858;p8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0" name="Google Shape;5860;p80"/>
            <p:cNvGrpSpPr/>
            <p:nvPr/>
          </p:nvGrpSpPr>
          <p:grpSpPr>
            <a:xfrm>
              <a:off x="1822449" y="1219125"/>
              <a:ext cx="428180" cy="718859"/>
              <a:chOff x="1822449" y="1219125"/>
              <a:chExt cx="428180" cy="718859"/>
            </a:xfrm>
          </p:grpSpPr>
          <p:sp>
            <p:nvSpPr>
              <p:cNvPr id="5861" name="Google Shape;5861;p8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8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3" name="Google Shape;5863;p80"/>
            <p:cNvGrpSpPr/>
            <p:nvPr/>
          </p:nvGrpSpPr>
          <p:grpSpPr>
            <a:xfrm>
              <a:off x="1875972" y="1272648"/>
              <a:ext cx="321135" cy="586939"/>
              <a:chOff x="1875972" y="1272648"/>
              <a:chExt cx="321135" cy="586939"/>
            </a:xfrm>
          </p:grpSpPr>
          <p:sp>
            <p:nvSpPr>
              <p:cNvPr id="5864" name="Google Shape;5864;p8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8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66" name="Google Shape;5866;p80"/>
          <p:cNvGrpSpPr/>
          <p:nvPr/>
        </p:nvGrpSpPr>
        <p:grpSpPr>
          <a:xfrm>
            <a:off x="7761573" y="3528028"/>
            <a:ext cx="293855" cy="644170"/>
            <a:chOff x="241025" y="3151575"/>
            <a:chExt cx="293855" cy="644170"/>
          </a:xfrm>
        </p:grpSpPr>
        <p:sp>
          <p:nvSpPr>
            <p:cNvPr id="5867" name="Google Shape;5867;p8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8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80"/>
          <p:cNvGrpSpPr/>
          <p:nvPr/>
        </p:nvGrpSpPr>
        <p:grpSpPr>
          <a:xfrm>
            <a:off x="709557" y="2728028"/>
            <a:ext cx="1779649" cy="591620"/>
            <a:chOff x="246070" y="1983375"/>
            <a:chExt cx="1855347" cy="616849"/>
          </a:xfrm>
        </p:grpSpPr>
        <p:sp>
          <p:nvSpPr>
            <p:cNvPr id="5870" name="Google Shape;5870;p8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8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8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8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8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8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8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8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9" name="Google Shape;5879;p80"/>
          <p:cNvGrpSpPr/>
          <p:nvPr/>
        </p:nvGrpSpPr>
        <p:grpSpPr>
          <a:xfrm>
            <a:off x="2320424" y="971306"/>
            <a:ext cx="711055" cy="745993"/>
            <a:chOff x="2496269" y="1171698"/>
            <a:chExt cx="761953" cy="799392"/>
          </a:xfrm>
        </p:grpSpPr>
        <p:grpSp>
          <p:nvGrpSpPr>
            <p:cNvPr id="5880" name="Google Shape;5880;p80"/>
            <p:cNvGrpSpPr/>
            <p:nvPr/>
          </p:nvGrpSpPr>
          <p:grpSpPr>
            <a:xfrm>
              <a:off x="2496269" y="1171698"/>
              <a:ext cx="761953" cy="723022"/>
              <a:chOff x="2496269" y="1171698"/>
              <a:chExt cx="761953" cy="723022"/>
            </a:xfrm>
          </p:grpSpPr>
          <p:sp>
            <p:nvSpPr>
              <p:cNvPr id="5881" name="Google Shape;5881;p8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3" name="Google Shape;5883;p80"/>
              <p:cNvGrpSpPr/>
              <p:nvPr/>
            </p:nvGrpSpPr>
            <p:grpSpPr>
              <a:xfrm>
                <a:off x="2496269" y="1171698"/>
                <a:ext cx="761953" cy="723022"/>
                <a:chOff x="2496269" y="1120652"/>
                <a:chExt cx="761953" cy="723022"/>
              </a:xfrm>
            </p:grpSpPr>
            <p:grpSp>
              <p:nvGrpSpPr>
                <p:cNvPr id="5884" name="Google Shape;5884;p80"/>
                <p:cNvGrpSpPr/>
                <p:nvPr/>
              </p:nvGrpSpPr>
              <p:grpSpPr>
                <a:xfrm>
                  <a:off x="2496269" y="1120652"/>
                  <a:ext cx="761953" cy="723022"/>
                  <a:chOff x="2496269" y="1120652"/>
                  <a:chExt cx="761953" cy="723022"/>
                </a:xfrm>
              </p:grpSpPr>
              <p:grpSp>
                <p:nvGrpSpPr>
                  <p:cNvPr id="5885" name="Google Shape;5885;p80"/>
                  <p:cNvGrpSpPr/>
                  <p:nvPr/>
                </p:nvGrpSpPr>
                <p:grpSpPr>
                  <a:xfrm>
                    <a:off x="2496269" y="1304589"/>
                    <a:ext cx="407089" cy="305057"/>
                    <a:chOff x="2496269" y="1304589"/>
                    <a:chExt cx="407089" cy="305057"/>
                  </a:xfrm>
                </p:grpSpPr>
                <p:sp>
                  <p:nvSpPr>
                    <p:cNvPr id="5886" name="Google Shape;5886;p8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8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8" name="Google Shape;5888;p80"/>
                  <p:cNvGrpSpPr/>
                  <p:nvPr/>
                </p:nvGrpSpPr>
                <p:grpSpPr>
                  <a:xfrm>
                    <a:off x="2586468" y="1493376"/>
                    <a:ext cx="358850" cy="349656"/>
                    <a:chOff x="2586468" y="1493376"/>
                    <a:chExt cx="358850" cy="349656"/>
                  </a:xfrm>
                </p:grpSpPr>
                <p:sp>
                  <p:nvSpPr>
                    <p:cNvPr id="5889" name="Google Shape;5889;p8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8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1" name="Google Shape;5891;p80"/>
                  <p:cNvGrpSpPr/>
                  <p:nvPr/>
                </p:nvGrpSpPr>
                <p:grpSpPr>
                  <a:xfrm>
                    <a:off x="2807939" y="1494024"/>
                    <a:ext cx="358857" cy="349650"/>
                    <a:chOff x="2807939" y="1494024"/>
                    <a:chExt cx="358857" cy="349650"/>
                  </a:xfrm>
                </p:grpSpPr>
                <p:sp>
                  <p:nvSpPr>
                    <p:cNvPr id="5892" name="Google Shape;5892;p8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8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4" name="Google Shape;5894;p80"/>
                  <p:cNvGrpSpPr/>
                  <p:nvPr/>
                </p:nvGrpSpPr>
                <p:grpSpPr>
                  <a:xfrm>
                    <a:off x="2851133" y="1305635"/>
                    <a:ext cx="407089" cy="305057"/>
                    <a:chOff x="2851133" y="1305635"/>
                    <a:chExt cx="407089" cy="305057"/>
                  </a:xfrm>
                </p:grpSpPr>
                <p:sp>
                  <p:nvSpPr>
                    <p:cNvPr id="5895" name="Google Shape;5895;p8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80"/>
                  <p:cNvGrpSpPr/>
                  <p:nvPr/>
                </p:nvGrpSpPr>
                <p:grpSpPr>
                  <a:xfrm>
                    <a:off x="2727495" y="1120652"/>
                    <a:ext cx="300271" cy="396358"/>
                    <a:chOff x="2727495" y="1120652"/>
                    <a:chExt cx="300271" cy="396358"/>
                  </a:xfrm>
                </p:grpSpPr>
                <p:sp>
                  <p:nvSpPr>
                    <p:cNvPr id="5898" name="Google Shape;5898;p8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8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00" name="Google Shape;5900;p80"/>
                <p:cNvGrpSpPr/>
                <p:nvPr/>
              </p:nvGrpSpPr>
              <p:grpSpPr>
                <a:xfrm>
                  <a:off x="2722305" y="1350460"/>
                  <a:ext cx="308357" cy="308344"/>
                  <a:chOff x="2722305" y="1350460"/>
                  <a:chExt cx="308357" cy="308344"/>
                </a:xfrm>
              </p:grpSpPr>
              <p:sp>
                <p:nvSpPr>
                  <p:cNvPr id="5901" name="Google Shape;5901;p8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2" name="Google Shape;5902;p80"/>
                  <p:cNvGrpSpPr/>
                  <p:nvPr/>
                </p:nvGrpSpPr>
                <p:grpSpPr>
                  <a:xfrm>
                    <a:off x="2725064" y="1364529"/>
                    <a:ext cx="297954" cy="280182"/>
                    <a:chOff x="2725064" y="1364529"/>
                    <a:chExt cx="297954" cy="280182"/>
                  </a:xfrm>
                </p:grpSpPr>
                <p:sp>
                  <p:nvSpPr>
                    <p:cNvPr id="5903" name="Google Shape;5903;p8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8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8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8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8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908" name="Google Shape;5908;p8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8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8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3" name="Google Shape;5913;p80"/>
          <p:cNvGrpSpPr/>
          <p:nvPr/>
        </p:nvGrpSpPr>
        <p:grpSpPr>
          <a:xfrm>
            <a:off x="3909124" y="2727412"/>
            <a:ext cx="1569144" cy="591015"/>
            <a:chOff x="3820100" y="3023049"/>
            <a:chExt cx="1303926" cy="491162"/>
          </a:xfrm>
        </p:grpSpPr>
        <p:grpSp>
          <p:nvGrpSpPr>
            <p:cNvPr id="5914" name="Google Shape;5914;p80"/>
            <p:cNvGrpSpPr/>
            <p:nvPr/>
          </p:nvGrpSpPr>
          <p:grpSpPr>
            <a:xfrm>
              <a:off x="3820100" y="3023072"/>
              <a:ext cx="1303926" cy="491139"/>
              <a:chOff x="3820100" y="3023072"/>
              <a:chExt cx="1303926" cy="491139"/>
            </a:xfrm>
          </p:grpSpPr>
          <p:sp>
            <p:nvSpPr>
              <p:cNvPr id="5915" name="Google Shape;5915;p8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8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7" name="Google Shape;5917;p80"/>
            <p:cNvGrpSpPr/>
            <p:nvPr/>
          </p:nvGrpSpPr>
          <p:grpSpPr>
            <a:xfrm>
              <a:off x="4132439" y="3023645"/>
              <a:ext cx="393633" cy="177096"/>
              <a:chOff x="4132439" y="3023645"/>
              <a:chExt cx="393633" cy="177096"/>
            </a:xfrm>
          </p:grpSpPr>
          <p:sp>
            <p:nvSpPr>
              <p:cNvPr id="5918" name="Google Shape;5918;p8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0" name="Google Shape;5920;p80"/>
            <p:cNvGrpSpPr/>
            <p:nvPr/>
          </p:nvGrpSpPr>
          <p:grpSpPr>
            <a:xfrm>
              <a:off x="3921811" y="3023049"/>
              <a:ext cx="1002397" cy="388943"/>
              <a:chOff x="3921811" y="3023049"/>
              <a:chExt cx="1002397" cy="388943"/>
            </a:xfrm>
          </p:grpSpPr>
          <p:sp>
            <p:nvSpPr>
              <p:cNvPr id="5921" name="Google Shape;5921;p8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8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3" name="Google Shape;5923;p80"/>
            <p:cNvGrpSpPr/>
            <p:nvPr/>
          </p:nvGrpSpPr>
          <p:grpSpPr>
            <a:xfrm>
              <a:off x="4023645" y="3023049"/>
              <a:ext cx="683032" cy="286722"/>
              <a:chOff x="4023645" y="3023049"/>
              <a:chExt cx="683032" cy="286722"/>
            </a:xfrm>
          </p:grpSpPr>
          <p:sp>
            <p:nvSpPr>
              <p:cNvPr id="5924" name="Google Shape;5924;p8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8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26" name="Google Shape;5926;p80"/>
          <p:cNvGrpSpPr/>
          <p:nvPr/>
        </p:nvGrpSpPr>
        <p:grpSpPr>
          <a:xfrm>
            <a:off x="1541246" y="1854257"/>
            <a:ext cx="713522" cy="688025"/>
            <a:chOff x="1706078" y="2092648"/>
            <a:chExt cx="660913" cy="637296"/>
          </a:xfrm>
        </p:grpSpPr>
        <p:sp>
          <p:nvSpPr>
            <p:cNvPr id="5927" name="Google Shape;5927;p8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8" name="Google Shape;5928;p80"/>
            <p:cNvGrpSpPr/>
            <p:nvPr/>
          </p:nvGrpSpPr>
          <p:grpSpPr>
            <a:xfrm>
              <a:off x="1706078" y="2092648"/>
              <a:ext cx="660913" cy="575241"/>
              <a:chOff x="1706078" y="2092648"/>
              <a:chExt cx="660913" cy="575241"/>
            </a:xfrm>
          </p:grpSpPr>
          <p:sp>
            <p:nvSpPr>
              <p:cNvPr id="5929" name="Google Shape;5929;p8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8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32" name="Google Shape;5932;p80"/>
          <p:cNvGrpSpPr/>
          <p:nvPr/>
        </p:nvGrpSpPr>
        <p:grpSpPr>
          <a:xfrm>
            <a:off x="6303104" y="971806"/>
            <a:ext cx="1317459" cy="684168"/>
            <a:chOff x="238125" y="999450"/>
            <a:chExt cx="7140700" cy="3708225"/>
          </a:xfrm>
        </p:grpSpPr>
        <p:sp>
          <p:nvSpPr>
            <p:cNvPr id="5933" name="Google Shape;5933;p8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8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8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8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8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8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8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8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8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945"/>
        <p:cNvGrpSpPr/>
        <p:nvPr/>
      </p:nvGrpSpPr>
      <p:grpSpPr>
        <a:xfrm>
          <a:off x="0" y="0"/>
          <a:ext cx="0" cy="0"/>
          <a:chOff x="0" y="0"/>
          <a:chExt cx="0" cy="0"/>
        </a:xfrm>
      </p:grpSpPr>
      <p:grpSp>
        <p:nvGrpSpPr>
          <p:cNvPr id="5946" name="Google Shape;5946;p81"/>
          <p:cNvGrpSpPr/>
          <p:nvPr/>
        </p:nvGrpSpPr>
        <p:grpSpPr>
          <a:xfrm>
            <a:off x="717025" y="967615"/>
            <a:ext cx="1636117" cy="1526144"/>
            <a:chOff x="729238" y="1179665"/>
            <a:chExt cx="1636117" cy="1526144"/>
          </a:xfrm>
        </p:grpSpPr>
        <p:grpSp>
          <p:nvGrpSpPr>
            <p:cNvPr id="5947" name="Google Shape;5947;p81"/>
            <p:cNvGrpSpPr/>
            <p:nvPr/>
          </p:nvGrpSpPr>
          <p:grpSpPr>
            <a:xfrm>
              <a:off x="729238" y="1179665"/>
              <a:ext cx="80700" cy="1526144"/>
              <a:chOff x="729238" y="1179665"/>
              <a:chExt cx="80700" cy="1526144"/>
            </a:xfrm>
          </p:grpSpPr>
          <p:sp>
            <p:nvSpPr>
              <p:cNvPr id="5948" name="Google Shape;5948;p8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8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8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8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8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8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8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8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8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8" name="Google Shape;5958;p81"/>
            <p:cNvGrpSpPr/>
            <p:nvPr/>
          </p:nvGrpSpPr>
          <p:grpSpPr>
            <a:xfrm>
              <a:off x="903098" y="1179665"/>
              <a:ext cx="80700" cy="1526144"/>
              <a:chOff x="903098" y="1179665"/>
              <a:chExt cx="80700" cy="1526144"/>
            </a:xfrm>
          </p:grpSpPr>
          <p:sp>
            <p:nvSpPr>
              <p:cNvPr id="5959" name="Google Shape;5959;p8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8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8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8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8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8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8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8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9" name="Google Shape;5969;p81"/>
            <p:cNvGrpSpPr/>
            <p:nvPr/>
          </p:nvGrpSpPr>
          <p:grpSpPr>
            <a:xfrm>
              <a:off x="1076958" y="1179665"/>
              <a:ext cx="80700" cy="1526144"/>
              <a:chOff x="1076958" y="1179665"/>
              <a:chExt cx="80700" cy="1526144"/>
            </a:xfrm>
          </p:grpSpPr>
          <p:sp>
            <p:nvSpPr>
              <p:cNvPr id="5970" name="Google Shape;5970;p8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8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8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8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8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8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8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8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0" name="Google Shape;5980;p81"/>
            <p:cNvGrpSpPr/>
            <p:nvPr/>
          </p:nvGrpSpPr>
          <p:grpSpPr>
            <a:xfrm>
              <a:off x="1247707" y="1179665"/>
              <a:ext cx="80700" cy="1526144"/>
              <a:chOff x="1247707" y="1179665"/>
              <a:chExt cx="80700" cy="1526144"/>
            </a:xfrm>
          </p:grpSpPr>
          <p:sp>
            <p:nvSpPr>
              <p:cNvPr id="5981" name="Google Shape;5981;p8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8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8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8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8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8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8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8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8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8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1" name="Google Shape;5991;p81"/>
            <p:cNvGrpSpPr/>
            <p:nvPr/>
          </p:nvGrpSpPr>
          <p:grpSpPr>
            <a:xfrm>
              <a:off x="1421567" y="1179665"/>
              <a:ext cx="80700" cy="1526144"/>
              <a:chOff x="1421567" y="1179665"/>
              <a:chExt cx="80700" cy="1526144"/>
            </a:xfrm>
          </p:grpSpPr>
          <p:sp>
            <p:nvSpPr>
              <p:cNvPr id="5992" name="Google Shape;5992;p8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8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8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8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8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8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81"/>
            <p:cNvGrpSpPr/>
            <p:nvPr/>
          </p:nvGrpSpPr>
          <p:grpSpPr>
            <a:xfrm>
              <a:off x="1592327" y="1179665"/>
              <a:ext cx="80700" cy="1526144"/>
              <a:chOff x="1592327" y="1179665"/>
              <a:chExt cx="80700" cy="1526144"/>
            </a:xfrm>
          </p:grpSpPr>
          <p:sp>
            <p:nvSpPr>
              <p:cNvPr id="6003" name="Google Shape;6003;p8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8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8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8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8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8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8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8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8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3" name="Google Shape;6013;p81"/>
            <p:cNvGrpSpPr/>
            <p:nvPr/>
          </p:nvGrpSpPr>
          <p:grpSpPr>
            <a:xfrm>
              <a:off x="1766187" y="1179665"/>
              <a:ext cx="80700" cy="1526144"/>
              <a:chOff x="1766187" y="1179665"/>
              <a:chExt cx="80700" cy="1526144"/>
            </a:xfrm>
          </p:grpSpPr>
          <p:sp>
            <p:nvSpPr>
              <p:cNvPr id="6014" name="Google Shape;6014;p8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8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8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8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8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8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8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8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4" name="Google Shape;6024;p81"/>
            <p:cNvGrpSpPr/>
            <p:nvPr/>
          </p:nvGrpSpPr>
          <p:grpSpPr>
            <a:xfrm>
              <a:off x="1936935" y="1179665"/>
              <a:ext cx="80700" cy="1526144"/>
              <a:chOff x="1936935" y="1179665"/>
              <a:chExt cx="80700" cy="1526144"/>
            </a:xfrm>
          </p:grpSpPr>
          <p:sp>
            <p:nvSpPr>
              <p:cNvPr id="6025" name="Google Shape;6025;p8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8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8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8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8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8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8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8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5" name="Google Shape;6035;p81"/>
            <p:cNvGrpSpPr/>
            <p:nvPr/>
          </p:nvGrpSpPr>
          <p:grpSpPr>
            <a:xfrm>
              <a:off x="2110795" y="1179665"/>
              <a:ext cx="80700" cy="1526144"/>
              <a:chOff x="2110795" y="1179665"/>
              <a:chExt cx="80700" cy="1526144"/>
            </a:xfrm>
          </p:grpSpPr>
          <p:sp>
            <p:nvSpPr>
              <p:cNvPr id="6036" name="Google Shape;6036;p8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8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8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8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8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8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8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8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81"/>
            <p:cNvGrpSpPr/>
            <p:nvPr/>
          </p:nvGrpSpPr>
          <p:grpSpPr>
            <a:xfrm>
              <a:off x="2284655" y="1179665"/>
              <a:ext cx="80700" cy="1526144"/>
              <a:chOff x="2284655" y="1179665"/>
              <a:chExt cx="80700" cy="1526144"/>
            </a:xfrm>
          </p:grpSpPr>
          <p:sp>
            <p:nvSpPr>
              <p:cNvPr id="6047" name="Google Shape;6047;p8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8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8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8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8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8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8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8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57" name="Google Shape;6057;p81"/>
          <p:cNvGrpSpPr/>
          <p:nvPr/>
        </p:nvGrpSpPr>
        <p:grpSpPr>
          <a:xfrm>
            <a:off x="2611692" y="986753"/>
            <a:ext cx="1364248" cy="1102133"/>
            <a:chOff x="2623904" y="1198803"/>
            <a:chExt cx="1364248" cy="1102133"/>
          </a:xfrm>
        </p:grpSpPr>
        <p:grpSp>
          <p:nvGrpSpPr>
            <p:cNvPr id="6058" name="Google Shape;6058;p81"/>
            <p:cNvGrpSpPr/>
            <p:nvPr/>
          </p:nvGrpSpPr>
          <p:grpSpPr>
            <a:xfrm>
              <a:off x="2623907" y="1198803"/>
              <a:ext cx="1364245" cy="273000"/>
              <a:chOff x="2623907" y="1198803"/>
              <a:chExt cx="1364245" cy="273000"/>
            </a:xfrm>
          </p:grpSpPr>
          <p:sp>
            <p:nvSpPr>
              <p:cNvPr id="6059" name="Google Shape;6059;p8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8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8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8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4" name="Google Shape;6064;p81"/>
            <p:cNvGrpSpPr/>
            <p:nvPr/>
          </p:nvGrpSpPr>
          <p:grpSpPr>
            <a:xfrm>
              <a:off x="2623904" y="1476964"/>
              <a:ext cx="1364245" cy="273000"/>
              <a:chOff x="2623904" y="1476964"/>
              <a:chExt cx="1364245" cy="273000"/>
            </a:xfrm>
          </p:grpSpPr>
          <p:sp>
            <p:nvSpPr>
              <p:cNvPr id="6065" name="Google Shape;6065;p8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8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8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8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0" name="Google Shape;6070;p81"/>
            <p:cNvGrpSpPr/>
            <p:nvPr/>
          </p:nvGrpSpPr>
          <p:grpSpPr>
            <a:xfrm>
              <a:off x="2623907" y="1749775"/>
              <a:ext cx="1364245" cy="273000"/>
              <a:chOff x="2623907" y="1749775"/>
              <a:chExt cx="1364245" cy="273000"/>
            </a:xfrm>
          </p:grpSpPr>
          <p:sp>
            <p:nvSpPr>
              <p:cNvPr id="6071" name="Google Shape;6071;p8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8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8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8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8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6" name="Google Shape;6076;p81"/>
            <p:cNvGrpSpPr/>
            <p:nvPr/>
          </p:nvGrpSpPr>
          <p:grpSpPr>
            <a:xfrm>
              <a:off x="2623904" y="2027936"/>
              <a:ext cx="1364245" cy="273000"/>
              <a:chOff x="2623904" y="2027936"/>
              <a:chExt cx="1364245" cy="273000"/>
            </a:xfrm>
          </p:grpSpPr>
          <p:sp>
            <p:nvSpPr>
              <p:cNvPr id="6077" name="Google Shape;6077;p8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8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8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8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82" name="Google Shape;6082;p81"/>
          <p:cNvGrpSpPr/>
          <p:nvPr/>
        </p:nvGrpSpPr>
        <p:grpSpPr>
          <a:xfrm>
            <a:off x="2601153" y="2445826"/>
            <a:ext cx="1387541" cy="159124"/>
            <a:chOff x="3200660" y="2180272"/>
            <a:chExt cx="2563824" cy="378237"/>
          </a:xfrm>
        </p:grpSpPr>
        <p:sp>
          <p:nvSpPr>
            <p:cNvPr id="6083" name="Google Shape;6083;p8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8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8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8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8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8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8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8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8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8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8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8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8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8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1" name="Google Shape;6101;p81"/>
          <p:cNvGrpSpPr/>
          <p:nvPr/>
        </p:nvGrpSpPr>
        <p:grpSpPr>
          <a:xfrm>
            <a:off x="2597677" y="2723590"/>
            <a:ext cx="1390502" cy="159625"/>
            <a:chOff x="3530150" y="2790075"/>
            <a:chExt cx="1962600" cy="225300"/>
          </a:xfrm>
        </p:grpSpPr>
        <p:sp>
          <p:nvSpPr>
            <p:cNvPr id="6102" name="Google Shape;6102;p8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8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4" name="Google Shape;6104;p81"/>
          <p:cNvGrpSpPr/>
          <p:nvPr/>
        </p:nvGrpSpPr>
        <p:grpSpPr>
          <a:xfrm>
            <a:off x="2597735" y="3001855"/>
            <a:ext cx="1411629" cy="154175"/>
            <a:chOff x="3558802" y="4011244"/>
            <a:chExt cx="1866000" cy="111600"/>
          </a:xfrm>
        </p:grpSpPr>
        <p:sp>
          <p:nvSpPr>
            <p:cNvPr id="6105" name="Google Shape;6105;p8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8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7" name="Google Shape;6107;p81"/>
          <p:cNvGrpSpPr/>
          <p:nvPr/>
        </p:nvGrpSpPr>
        <p:grpSpPr>
          <a:xfrm>
            <a:off x="2598023" y="2207425"/>
            <a:ext cx="1383503" cy="119761"/>
            <a:chOff x="3465975" y="2270258"/>
            <a:chExt cx="1986364" cy="171947"/>
          </a:xfrm>
        </p:grpSpPr>
        <p:sp>
          <p:nvSpPr>
            <p:cNvPr id="6108" name="Google Shape;6108;p8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8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8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8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6" name="Google Shape;6116;p81"/>
          <p:cNvGrpSpPr/>
          <p:nvPr/>
        </p:nvGrpSpPr>
        <p:grpSpPr>
          <a:xfrm>
            <a:off x="2609030" y="3571198"/>
            <a:ext cx="1369531" cy="195460"/>
            <a:chOff x="723300" y="4253549"/>
            <a:chExt cx="2276482" cy="324900"/>
          </a:xfrm>
        </p:grpSpPr>
        <p:sp>
          <p:nvSpPr>
            <p:cNvPr id="6117" name="Google Shape;6117;p8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8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8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8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2" name="Google Shape;6122;p81"/>
          <p:cNvGrpSpPr/>
          <p:nvPr/>
        </p:nvGrpSpPr>
        <p:grpSpPr>
          <a:xfrm>
            <a:off x="2598591" y="3272439"/>
            <a:ext cx="1389066" cy="180119"/>
            <a:chOff x="705948" y="3788465"/>
            <a:chExt cx="2308953" cy="299400"/>
          </a:xfrm>
        </p:grpSpPr>
        <p:sp>
          <p:nvSpPr>
            <p:cNvPr id="6123" name="Google Shape;6123;p8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8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8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8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8" name="Google Shape;6128;p81"/>
          <p:cNvGrpSpPr/>
          <p:nvPr/>
        </p:nvGrpSpPr>
        <p:grpSpPr>
          <a:xfrm>
            <a:off x="4195581" y="1876393"/>
            <a:ext cx="1433821" cy="191501"/>
            <a:chOff x="4273350" y="2088443"/>
            <a:chExt cx="1433821" cy="191501"/>
          </a:xfrm>
        </p:grpSpPr>
        <p:grpSp>
          <p:nvGrpSpPr>
            <p:cNvPr id="6129" name="Google Shape;6129;p81"/>
            <p:cNvGrpSpPr/>
            <p:nvPr/>
          </p:nvGrpSpPr>
          <p:grpSpPr>
            <a:xfrm>
              <a:off x="4273350" y="2088443"/>
              <a:ext cx="1433821" cy="0"/>
              <a:chOff x="5224975" y="2962250"/>
              <a:chExt cx="1544400" cy="0"/>
            </a:xfrm>
          </p:grpSpPr>
          <p:cxnSp>
            <p:nvCxnSpPr>
              <p:cNvPr id="6130" name="Google Shape;6130;p8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131" name="Google Shape;6131;p8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132" name="Google Shape;6132;p81"/>
            <p:cNvGrpSpPr/>
            <p:nvPr/>
          </p:nvGrpSpPr>
          <p:grpSpPr>
            <a:xfrm>
              <a:off x="4273350" y="2279944"/>
              <a:ext cx="1433821" cy="0"/>
              <a:chOff x="5224975" y="2962250"/>
              <a:chExt cx="1544400" cy="0"/>
            </a:xfrm>
          </p:grpSpPr>
          <p:cxnSp>
            <p:nvCxnSpPr>
              <p:cNvPr id="6133" name="Google Shape;6133;p8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134" name="Google Shape;6134;p8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135" name="Google Shape;6135;p81"/>
          <p:cNvGrpSpPr/>
          <p:nvPr/>
        </p:nvGrpSpPr>
        <p:grpSpPr>
          <a:xfrm>
            <a:off x="2646528" y="3885297"/>
            <a:ext cx="1304609" cy="294074"/>
            <a:chOff x="2658741" y="4097347"/>
            <a:chExt cx="1304609" cy="294074"/>
          </a:xfrm>
        </p:grpSpPr>
        <p:grpSp>
          <p:nvGrpSpPr>
            <p:cNvPr id="6136" name="Google Shape;6136;p81"/>
            <p:cNvGrpSpPr/>
            <p:nvPr/>
          </p:nvGrpSpPr>
          <p:grpSpPr>
            <a:xfrm>
              <a:off x="2658741" y="4097347"/>
              <a:ext cx="118572" cy="294074"/>
              <a:chOff x="3343310" y="4475555"/>
              <a:chExt cx="127717" cy="316753"/>
            </a:xfrm>
          </p:grpSpPr>
          <p:sp>
            <p:nvSpPr>
              <p:cNvPr id="6137" name="Google Shape;6137;p8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9" name="Google Shape;6139;p81"/>
            <p:cNvGrpSpPr/>
            <p:nvPr/>
          </p:nvGrpSpPr>
          <p:grpSpPr>
            <a:xfrm>
              <a:off x="3815519" y="4098388"/>
              <a:ext cx="147831" cy="291991"/>
              <a:chOff x="3527539" y="4476677"/>
              <a:chExt cx="159232" cy="314510"/>
            </a:xfrm>
          </p:grpSpPr>
          <p:sp>
            <p:nvSpPr>
              <p:cNvPr id="6140" name="Google Shape;6140;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2" name="Google Shape;6142;p81"/>
            <p:cNvGrpSpPr/>
            <p:nvPr/>
          </p:nvGrpSpPr>
          <p:grpSpPr>
            <a:xfrm>
              <a:off x="3511696" y="4098388"/>
              <a:ext cx="147831" cy="291991"/>
              <a:chOff x="3527539" y="4476677"/>
              <a:chExt cx="159232" cy="314510"/>
            </a:xfrm>
          </p:grpSpPr>
          <p:sp>
            <p:nvSpPr>
              <p:cNvPr id="6143" name="Google Shape;6143;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5" name="Google Shape;6145;p81"/>
            <p:cNvGrpSpPr/>
            <p:nvPr/>
          </p:nvGrpSpPr>
          <p:grpSpPr>
            <a:xfrm>
              <a:off x="3207874" y="4098388"/>
              <a:ext cx="147831" cy="291991"/>
              <a:chOff x="3527539" y="4476677"/>
              <a:chExt cx="159232" cy="314510"/>
            </a:xfrm>
          </p:grpSpPr>
          <p:sp>
            <p:nvSpPr>
              <p:cNvPr id="6146" name="Google Shape;6146;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8" name="Google Shape;6148;p81"/>
            <p:cNvGrpSpPr/>
            <p:nvPr/>
          </p:nvGrpSpPr>
          <p:grpSpPr>
            <a:xfrm>
              <a:off x="2933305" y="4097347"/>
              <a:ext cx="118572" cy="294074"/>
              <a:chOff x="3343310" y="4475555"/>
              <a:chExt cx="127717" cy="316753"/>
            </a:xfrm>
          </p:grpSpPr>
          <p:sp>
            <p:nvSpPr>
              <p:cNvPr id="6149" name="Google Shape;6149;p8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8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51" name="Google Shape;6151;p81"/>
          <p:cNvGrpSpPr/>
          <p:nvPr/>
        </p:nvGrpSpPr>
        <p:grpSpPr>
          <a:xfrm>
            <a:off x="4197136" y="963991"/>
            <a:ext cx="1430711" cy="751237"/>
            <a:chOff x="5159450" y="1919950"/>
            <a:chExt cx="1541050" cy="862500"/>
          </a:xfrm>
        </p:grpSpPr>
        <p:sp>
          <p:nvSpPr>
            <p:cNvPr id="6152" name="Google Shape;6152;p8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153" name="Google Shape;6153;p81"/>
            <p:cNvGrpSpPr/>
            <p:nvPr/>
          </p:nvGrpSpPr>
          <p:grpSpPr>
            <a:xfrm>
              <a:off x="5159450" y="1919950"/>
              <a:ext cx="1541050" cy="862500"/>
              <a:chOff x="5159450" y="1919950"/>
              <a:chExt cx="1541050" cy="862500"/>
            </a:xfrm>
          </p:grpSpPr>
          <p:cxnSp>
            <p:nvCxnSpPr>
              <p:cNvPr id="6154" name="Google Shape;6154;p8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155" name="Google Shape;6155;p8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156" name="Google Shape;6156;p81"/>
          <p:cNvGrpSpPr/>
          <p:nvPr/>
        </p:nvGrpSpPr>
        <p:grpSpPr>
          <a:xfrm>
            <a:off x="4245274" y="2227761"/>
            <a:ext cx="1334436" cy="967914"/>
            <a:chOff x="4294923" y="2439811"/>
            <a:chExt cx="1334436" cy="967914"/>
          </a:xfrm>
        </p:grpSpPr>
        <p:grpSp>
          <p:nvGrpSpPr>
            <p:cNvPr id="6157" name="Google Shape;6157;p81"/>
            <p:cNvGrpSpPr/>
            <p:nvPr/>
          </p:nvGrpSpPr>
          <p:grpSpPr>
            <a:xfrm>
              <a:off x="4960455" y="2469658"/>
              <a:ext cx="668904" cy="885524"/>
              <a:chOff x="4960455" y="2469658"/>
              <a:chExt cx="668904" cy="885524"/>
            </a:xfrm>
          </p:grpSpPr>
          <p:sp>
            <p:nvSpPr>
              <p:cNvPr id="6158" name="Google Shape;6158;p8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8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8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8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8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8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4" name="Google Shape;6164;p81"/>
            <p:cNvGrpSpPr/>
            <p:nvPr/>
          </p:nvGrpSpPr>
          <p:grpSpPr>
            <a:xfrm>
              <a:off x="4294923" y="2469658"/>
              <a:ext cx="668951" cy="885524"/>
              <a:chOff x="4294923" y="2469658"/>
              <a:chExt cx="668951" cy="885524"/>
            </a:xfrm>
          </p:grpSpPr>
          <p:sp>
            <p:nvSpPr>
              <p:cNvPr id="6165" name="Google Shape;6165;p8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8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8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8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1" name="Google Shape;6171;p8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2" name="Google Shape;6172;p81"/>
          <p:cNvGrpSpPr/>
          <p:nvPr/>
        </p:nvGrpSpPr>
        <p:grpSpPr>
          <a:xfrm>
            <a:off x="4231477" y="3282206"/>
            <a:ext cx="1430949" cy="897289"/>
            <a:chOff x="4351371" y="3547942"/>
            <a:chExt cx="1345130" cy="843475"/>
          </a:xfrm>
        </p:grpSpPr>
        <p:grpSp>
          <p:nvGrpSpPr>
            <p:cNvPr id="6173" name="Google Shape;6173;p81"/>
            <p:cNvGrpSpPr/>
            <p:nvPr/>
          </p:nvGrpSpPr>
          <p:grpSpPr>
            <a:xfrm>
              <a:off x="4351371" y="4209917"/>
              <a:ext cx="1345130" cy="181500"/>
              <a:chOff x="4351371" y="4209917"/>
              <a:chExt cx="1345130" cy="181500"/>
            </a:xfrm>
          </p:grpSpPr>
          <p:sp>
            <p:nvSpPr>
              <p:cNvPr id="6174" name="Google Shape;6174;p8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75" name="Google Shape;6175;p8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176" name="Google Shape;6176;p81"/>
            <p:cNvGrpSpPr/>
            <p:nvPr/>
          </p:nvGrpSpPr>
          <p:grpSpPr>
            <a:xfrm>
              <a:off x="4403010" y="3985221"/>
              <a:ext cx="1109518" cy="181500"/>
              <a:chOff x="4403010" y="3985221"/>
              <a:chExt cx="1109518" cy="181500"/>
            </a:xfrm>
          </p:grpSpPr>
          <p:sp>
            <p:nvSpPr>
              <p:cNvPr id="6177" name="Google Shape;6177;p8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78" name="Google Shape;6178;p8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179" name="Google Shape;6179;p81"/>
            <p:cNvGrpSpPr/>
            <p:nvPr/>
          </p:nvGrpSpPr>
          <p:grpSpPr>
            <a:xfrm>
              <a:off x="4618704" y="3766582"/>
              <a:ext cx="807858" cy="181500"/>
              <a:chOff x="4618704" y="3766582"/>
              <a:chExt cx="807858" cy="181500"/>
            </a:xfrm>
          </p:grpSpPr>
          <p:sp>
            <p:nvSpPr>
              <p:cNvPr id="6180" name="Google Shape;6180;p8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81" name="Google Shape;6181;p8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182" name="Google Shape;6182;p81"/>
            <p:cNvGrpSpPr/>
            <p:nvPr/>
          </p:nvGrpSpPr>
          <p:grpSpPr>
            <a:xfrm>
              <a:off x="4735238" y="3547942"/>
              <a:ext cx="462839" cy="181500"/>
              <a:chOff x="4735238" y="3547942"/>
              <a:chExt cx="462839" cy="181500"/>
            </a:xfrm>
          </p:grpSpPr>
          <p:sp>
            <p:nvSpPr>
              <p:cNvPr id="6183" name="Google Shape;6183;p8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84" name="Google Shape;6184;p8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185" name="Google Shape;6185;p81"/>
          <p:cNvGrpSpPr/>
          <p:nvPr/>
        </p:nvGrpSpPr>
        <p:grpSpPr>
          <a:xfrm>
            <a:off x="7407835" y="2217530"/>
            <a:ext cx="1020955" cy="928853"/>
            <a:chOff x="926675" y="238125"/>
            <a:chExt cx="5755100" cy="5232975"/>
          </a:xfrm>
        </p:grpSpPr>
        <p:sp>
          <p:nvSpPr>
            <p:cNvPr id="6186" name="Google Shape;6186;p8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8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8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0" name="Google Shape;6190;p81"/>
          <p:cNvGrpSpPr/>
          <p:nvPr/>
        </p:nvGrpSpPr>
        <p:grpSpPr>
          <a:xfrm>
            <a:off x="715208" y="2616265"/>
            <a:ext cx="1695374" cy="1560837"/>
            <a:chOff x="727421" y="2828315"/>
            <a:chExt cx="1695374" cy="1560837"/>
          </a:xfrm>
        </p:grpSpPr>
        <p:grpSp>
          <p:nvGrpSpPr>
            <p:cNvPr id="6191" name="Google Shape;6191;p81"/>
            <p:cNvGrpSpPr/>
            <p:nvPr/>
          </p:nvGrpSpPr>
          <p:grpSpPr>
            <a:xfrm>
              <a:off x="727421" y="2828315"/>
              <a:ext cx="1695374" cy="1560837"/>
              <a:chOff x="734799" y="2782450"/>
              <a:chExt cx="1571100" cy="1577400"/>
            </a:xfrm>
          </p:grpSpPr>
          <p:cxnSp>
            <p:nvCxnSpPr>
              <p:cNvPr id="6192" name="Google Shape;6192;p8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193" name="Google Shape;6193;p8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194" name="Google Shape;6194;p81"/>
            <p:cNvGrpSpPr/>
            <p:nvPr/>
          </p:nvGrpSpPr>
          <p:grpSpPr>
            <a:xfrm>
              <a:off x="819108" y="2882501"/>
              <a:ext cx="1556791" cy="1426186"/>
              <a:chOff x="819108" y="2882501"/>
              <a:chExt cx="1556791" cy="1426186"/>
            </a:xfrm>
          </p:grpSpPr>
          <p:grpSp>
            <p:nvGrpSpPr>
              <p:cNvPr id="6195" name="Google Shape;6195;p81"/>
              <p:cNvGrpSpPr/>
              <p:nvPr/>
            </p:nvGrpSpPr>
            <p:grpSpPr>
              <a:xfrm>
                <a:off x="819108" y="2882501"/>
                <a:ext cx="103104" cy="1426186"/>
                <a:chOff x="4674013" y="3100904"/>
                <a:chExt cx="122758" cy="1698043"/>
              </a:xfrm>
            </p:grpSpPr>
            <p:sp>
              <p:nvSpPr>
                <p:cNvPr id="6196" name="Google Shape;6196;p8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8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8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8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3" name="Google Shape;6203;p81"/>
              <p:cNvGrpSpPr/>
              <p:nvPr/>
            </p:nvGrpSpPr>
            <p:grpSpPr>
              <a:xfrm>
                <a:off x="1062475" y="2882501"/>
                <a:ext cx="103104" cy="1426186"/>
                <a:chOff x="4940438" y="3100904"/>
                <a:chExt cx="122758" cy="1698043"/>
              </a:xfrm>
            </p:grpSpPr>
            <p:sp>
              <p:nvSpPr>
                <p:cNvPr id="6204" name="Google Shape;6204;p8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8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8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8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8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8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8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1" name="Google Shape;6211;p81"/>
              <p:cNvGrpSpPr/>
              <p:nvPr/>
            </p:nvGrpSpPr>
            <p:grpSpPr>
              <a:xfrm>
                <a:off x="1299324" y="2882501"/>
                <a:ext cx="103104" cy="1426186"/>
                <a:chOff x="5206863" y="3100904"/>
                <a:chExt cx="122758" cy="1698043"/>
              </a:xfrm>
            </p:grpSpPr>
            <p:sp>
              <p:nvSpPr>
                <p:cNvPr id="6212" name="Google Shape;6212;p8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8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8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8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8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9" name="Google Shape;6219;p81"/>
              <p:cNvGrpSpPr/>
              <p:nvPr/>
            </p:nvGrpSpPr>
            <p:grpSpPr>
              <a:xfrm>
                <a:off x="1786057" y="2882501"/>
                <a:ext cx="103104" cy="1426186"/>
                <a:chOff x="6006138" y="3143629"/>
                <a:chExt cx="122758" cy="1698043"/>
              </a:xfrm>
            </p:grpSpPr>
            <p:sp>
              <p:nvSpPr>
                <p:cNvPr id="6220" name="Google Shape;6220;p8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8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8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8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8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81"/>
              <p:cNvGrpSpPr/>
              <p:nvPr/>
            </p:nvGrpSpPr>
            <p:grpSpPr>
              <a:xfrm>
                <a:off x="2029422" y="2882501"/>
                <a:ext cx="103104" cy="1426186"/>
                <a:chOff x="6805413" y="3100904"/>
                <a:chExt cx="122758" cy="1698043"/>
              </a:xfrm>
            </p:grpSpPr>
            <p:sp>
              <p:nvSpPr>
                <p:cNvPr id="6228" name="Google Shape;6228;p8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8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8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8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8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8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8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5" name="Google Shape;6235;p81"/>
              <p:cNvGrpSpPr/>
              <p:nvPr/>
            </p:nvGrpSpPr>
            <p:grpSpPr>
              <a:xfrm>
                <a:off x="2272795" y="2882501"/>
                <a:ext cx="103104" cy="1426186"/>
                <a:chOff x="5206863" y="3100904"/>
                <a:chExt cx="122758" cy="1698043"/>
              </a:xfrm>
            </p:grpSpPr>
            <p:sp>
              <p:nvSpPr>
                <p:cNvPr id="6236" name="Google Shape;6236;p8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8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8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8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8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8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8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81"/>
              <p:cNvGrpSpPr/>
              <p:nvPr/>
            </p:nvGrpSpPr>
            <p:grpSpPr>
              <a:xfrm>
                <a:off x="1542694" y="2882501"/>
                <a:ext cx="103104" cy="1426186"/>
                <a:chOff x="6006138" y="3143629"/>
                <a:chExt cx="122758" cy="1698043"/>
              </a:xfrm>
            </p:grpSpPr>
            <p:sp>
              <p:nvSpPr>
                <p:cNvPr id="6244" name="Google Shape;6244;p8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8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51" name="Google Shape;6251;p81"/>
          <p:cNvGrpSpPr/>
          <p:nvPr/>
        </p:nvGrpSpPr>
        <p:grpSpPr>
          <a:xfrm>
            <a:off x="5671259" y="3305987"/>
            <a:ext cx="2749952" cy="870677"/>
            <a:chOff x="238125" y="1725700"/>
            <a:chExt cx="7139025" cy="2260325"/>
          </a:xfrm>
        </p:grpSpPr>
        <p:sp>
          <p:nvSpPr>
            <p:cNvPr id="6252" name="Google Shape;6252;p8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8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8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8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8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8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81"/>
          <p:cNvGrpSpPr/>
          <p:nvPr/>
        </p:nvGrpSpPr>
        <p:grpSpPr>
          <a:xfrm>
            <a:off x="5941423" y="2247733"/>
            <a:ext cx="1105452" cy="916747"/>
            <a:chOff x="5249100" y="1210600"/>
            <a:chExt cx="3502700" cy="2904775"/>
          </a:xfrm>
        </p:grpSpPr>
        <p:sp>
          <p:nvSpPr>
            <p:cNvPr id="6263" name="Google Shape;6263;p8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8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8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67" name="Google Shape;6267;p8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268" name="Google Shape;6268;p8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269" name="Google Shape;6269;p8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270" name="Google Shape;6270;p8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271" name="Google Shape;6271;p8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2" name="Google Shape;6272;p81"/>
          <p:cNvGrpSpPr/>
          <p:nvPr/>
        </p:nvGrpSpPr>
        <p:grpSpPr>
          <a:xfrm>
            <a:off x="7123971" y="967151"/>
            <a:ext cx="1304650" cy="1124856"/>
            <a:chOff x="7287122" y="1165658"/>
            <a:chExt cx="1219413" cy="1051365"/>
          </a:xfrm>
        </p:grpSpPr>
        <p:grpSp>
          <p:nvGrpSpPr>
            <p:cNvPr id="6273" name="Google Shape;6273;p81"/>
            <p:cNvGrpSpPr/>
            <p:nvPr/>
          </p:nvGrpSpPr>
          <p:grpSpPr>
            <a:xfrm>
              <a:off x="7287122" y="1969723"/>
              <a:ext cx="1219413" cy="247300"/>
              <a:chOff x="7287122" y="1969723"/>
              <a:chExt cx="1219413" cy="247300"/>
            </a:xfrm>
          </p:grpSpPr>
          <p:sp>
            <p:nvSpPr>
              <p:cNvPr id="6274" name="Google Shape;6274;p8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5" name="Google Shape;6275;p81"/>
              <p:cNvGrpSpPr/>
              <p:nvPr/>
            </p:nvGrpSpPr>
            <p:grpSpPr>
              <a:xfrm>
                <a:off x="7287122" y="2063892"/>
                <a:ext cx="1151753" cy="73428"/>
                <a:chOff x="7287122" y="2063892"/>
                <a:chExt cx="1151753" cy="73428"/>
              </a:xfrm>
            </p:grpSpPr>
            <p:sp>
              <p:nvSpPr>
                <p:cNvPr id="6276" name="Google Shape;6276;p8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77" name="Google Shape;6277;p8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278" name="Google Shape;6278;p81"/>
            <p:cNvGrpSpPr/>
            <p:nvPr/>
          </p:nvGrpSpPr>
          <p:grpSpPr>
            <a:xfrm>
              <a:off x="7287122" y="1712201"/>
              <a:ext cx="1219403" cy="246767"/>
              <a:chOff x="7287122" y="1712201"/>
              <a:chExt cx="1219403" cy="246767"/>
            </a:xfrm>
          </p:grpSpPr>
          <p:sp>
            <p:nvSpPr>
              <p:cNvPr id="6279" name="Google Shape;6279;p8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0" name="Google Shape;6280;p81"/>
              <p:cNvGrpSpPr/>
              <p:nvPr/>
            </p:nvGrpSpPr>
            <p:grpSpPr>
              <a:xfrm>
                <a:off x="7287122" y="1842861"/>
                <a:ext cx="1005303" cy="73419"/>
                <a:chOff x="7287122" y="1842861"/>
                <a:chExt cx="1005303" cy="73419"/>
              </a:xfrm>
            </p:grpSpPr>
            <p:sp>
              <p:nvSpPr>
                <p:cNvPr id="6281" name="Google Shape;6281;p8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82" name="Google Shape;6282;p8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283" name="Google Shape;6283;p81"/>
            <p:cNvGrpSpPr/>
            <p:nvPr/>
          </p:nvGrpSpPr>
          <p:grpSpPr>
            <a:xfrm>
              <a:off x="7287122" y="1447520"/>
              <a:ext cx="1219403" cy="286667"/>
              <a:chOff x="7287122" y="1447520"/>
              <a:chExt cx="1219403" cy="286667"/>
            </a:xfrm>
          </p:grpSpPr>
          <p:sp>
            <p:nvSpPr>
              <p:cNvPr id="6284" name="Google Shape;6284;p8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5" name="Google Shape;6285;p81"/>
              <p:cNvGrpSpPr/>
              <p:nvPr/>
            </p:nvGrpSpPr>
            <p:grpSpPr>
              <a:xfrm>
                <a:off x="7287122" y="1581977"/>
                <a:ext cx="852803" cy="73428"/>
                <a:chOff x="7287122" y="1581977"/>
                <a:chExt cx="852803" cy="73428"/>
              </a:xfrm>
            </p:grpSpPr>
            <p:sp>
              <p:nvSpPr>
                <p:cNvPr id="6286" name="Google Shape;6286;p8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87" name="Google Shape;6287;p8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288" name="Google Shape;6288;p81"/>
            <p:cNvGrpSpPr/>
            <p:nvPr/>
          </p:nvGrpSpPr>
          <p:grpSpPr>
            <a:xfrm>
              <a:off x="7287122" y="1165658"/>
              <a:ext cx="1219403" cy="344253"/>
              <a:chOff x="7287122" y="1165658"/>
              <a:chExt cx="1219403" cy="344253"/>
            </a:xfrm>
          </p:grpSpPr>
          <p:sp>
            <p:nvSpPr>
              <p:cNvPr id="6289" name="Google Shape;6289;p8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0" name="Google Shape;6290;p81"/>
              <p:cNvGrpSpPr/>
              <p:nvPr/>
            </p:nvGrpSpPr>
            <p:grpSpPr>
              <a:xfrm>
                <a:off x="7287122" y="1341025"/>
                <a:ext cx="695703" cy="73419"/>
                <a:chOff x="7287122" y="1341025"/>
                <a:chExt cx="695703" cy="73419"/>
              </a:xfrm>
            </p:grpSpPr>
            <p:sp>
              <p:nvSpPr>
                <p:cNvPr id="6291" name="Google Shape;6291;p8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92" name="Google Shape;6292;p8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293" name="Google Shape;6293;p81"/>
          <p:cNvGrpSpPr/>
          <p:nvPr/>
        </p:nvGrpSpPr>
        <p:grpSpPr>
          <a:xfrm>
            <a:off x="5790463" y="973174"/>
            <a:ext cx="1397729" cy="1098540"/>
            <a:chOff x="5900602" y="1193063"/>
            <a:chExt cx="1299851" cy="1021707"/>
          </a:xfrm>
        </p:grpSpPr>
        <p:grpSp>
          <p:nvGrpSpPr>
            <p:cNvPr id="6294" name="Google Shape;6294;p81"/>
            <p:cNvGrpSpPr/>
            <p:nvPr/>
          </p:nvGrpSpPr>
          <p:grpSpPr>
            <a:xfrm>
              <a:off x="6520337" y="1193063"/>
              <a:ext cx="341815" cy="799959"/>
              <a:chOff x="6520337" y="1193063"/>
              <a:chExt cx="341815" cy="799959"/>
            </a:xfrm>
          </p:grpSpPr>
          <p:grpSp>
            <p:nvGrpSpPr>
              <p:cNvPr id="6295" name="Google Shape;6295;p81"/>
              <p:cNvGrpSpPr/>
              <p:nvPr/>
            </p:nvGrpSpPr>
            <p:grpSpPr>
              <a:xfrm>
                <a:off x="6520337" y="1589527"/>
                <a:ext cx="213950" cy="403494"/>
                <a:chOff x="6520337" y="1589527"/>
                <a:chExt cx="213950" cy="403494"/>
              </a:xfrm>
            </p:grpSpPr>
            <p:sp>
              <p:nvSpPr>
                <p:cNvPr id="6296" name="Google Shape;6296;p8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8" name="Google Shape;6298;p81"/>
              <p:cNvGrpSpPr/>
              <p:nvPr/>
            </p:nvGrpSpPr>
            <p:grpSpPr>
              <a:xfrm>
                <a:off x="6577204" y="1193063"/>
                <a:ext cx="284947" cy="464512"/>
                <a:chOff x="6577204" y="1193063"/>
                <a:chExt cx="284947" cy="464512"/>
              </a:xfrm>
            </p:grpSpPr>
            <p:sp>
              <p:nvSpPr>
                <p:cNvPr id="6299" name="Google Shape;6299;p8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0" name="Google Shape;6300;p8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301" name="Google Shape;6301;p81"/>
            <p:cNvGrpSpPr/>
            <p:nvPr/>
          </p:nvGrpSpPr>
          <p:grpSpPr>
            <a:xfrm>
              <a:off x="6238903" y="1193063"/>
              <a:ext cx="300475" cy="900152"/>
              <a:chOff x="6238903" y="1193063"/>
              <a:chExt cx="300475" cy="900152"/>
            </a:xfrm>
          </p:grpSpPr>
          <p:grpSp>
            <p:nvGrpSpPr>
              <p:cNvPr id="6302" name="Google Shape;6302;p81"/>
              <p:cNvGrpSpPr/>
              <p:nvPr/>
            </p:nvGrpSpPr>
            <p:grpSpPr>
              <a:xfrm>
                <a:off x="6290865" y="1489315"/>
                <a:ext cx="248514" cy="603900"/>
                <a:chOff x="6290865" y="1489315"/>
                <a:chExt cx="248514" cy="603900"/>
              </a:xfrm>
            </p:grpSpPr>
            <p:sp>
              <p:nvSpPr>
                <p:cNvPr id="6303" name="Google Shape;6303;p8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8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81"/>
              <p:cNvGrpSpPr/>
              <p:nvPr/>
            </p:nvGrpSpPr>
            <p:grpSpPr>
              <a:xfrm>
                <a:off x="6238903" y="1193063"/>
                <a:ext cx="284947" cy="333087"/>
                <a:chOff x="6238903" y="1193063"/>
                <a:chExt cx="284947" cy="333087"/>
              </a:xfrm>
            </p:grpSpPr>
            <p:sp>
              <p:nvSpPr>
                <p:cNvPr id="6306" name="Google Shape;6306;p8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7" name="Google Shape;6307;p8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308" name="Google Shape;6308;p81"/>
            <p:cNvGrpSpPr/>
            <p:nvPr/>
          </p:nvGrpSpPr>
          <p:grpSpPr>
            <a:xfrm>
              <a:off x="5900602" y="1193063"/>
              <a:ext cx="444345" cy="1021707"/>
              <a:chOff x="5900602" y="1193063"/>
              <a:chExt cx="444345" cy="1021707"/>
            </a:xfrm>
          </p:grpSpPr>
          <p:grpSp>
            <p:nvGrpSpPr>
              <p:cNvPr id="6309" name="Google Shape;6309;p81"/>
              <p:cNvGrpSpPr/>
              <p:nvPr/>
            </p:nvGrpSpPr>
            <p:grpSpPr>
              <a:xfrm>
                <a:off x="6046501" y="1367785"/>
                <a:ext cx="298446" cy="846986"/>
                <a:chOff x="6046501" y="1367785"/>
                <a:chExt cx="298446" cy="846986"/>
              </a:xfrm>
            </p:grpSpPr>
            <p:sp>
              <p:nvSpPr>
                <p:cNvPr id="6310" name="Google Shape;6310;p8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2" name="Google Shape;6312;p81"/>
              <p:cNvGrpSpPr/>
              <p:nvPr/>
            </p:nvGrpSpPr>
            <p:grpSpPr>
              <a:xfrm>
                <a:off x="5900602" y="1193063"/>
                <a:ext cx="284947" cy="182312"/>
                <a:chOff x="5900602" y="1193063"/>
                <a:chExt cx="284947" cy="182312"/>
              </a:xfrm>
            </p:grpSpPr>
            <p:sp>
              <p:nvSpPr>
                <p:cNvPr id="6313" name="Google Shape;6313;p8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14" name="Google Shape;6314;p8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315" name="Google Shape;6315;p81"/>
            <p:cNvGrpSpPr/>
            <p:nvPr/>
          </p:nvGrpSpPr>
          <p:grpSpPr>
            <a:xfrm>
              <a:off x="6738300" y="1193063"/>
              <a:ext cx="462153" cy="707634"/>
              <a:chOff x="6738300" y="1193063"/>
              <a:chExt cx="462153" cy="707634"/>
            </a:xfrm>
          </p:grpSpPr>
          <p:grpSp>
            <p:nvGrpSpPr>
              <p:cNvPr id="6316" name="Google Shape;6316;p81"/>
              <p:cNvGrpSpPr/>
              <p:nvPr/>
            </p:nvGrpSpPr>
            <p:grpSpPr>
              <a:xfrm>
                <a:off x="6915505" y="1193063"/>
                <a:ext cx="284947" cy="597387"/>
                <a:chOff x="6915505" y="1193063"/>
                <a:chExt cx="284947" cy="597387"/>
              </a:xfrm>
            </p:grpSpPr>
            <p:sp>
              <p:nvSpPr>
                <p:cNvPr id="6317" name="Google Shape;6317;p8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18" name="Google Shape;6318;p8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319" name="Google Shape;6319;p81"/>
              <p:cNvGrpSpPr/>
              <p:nvPr/>
            </p:nvGrpSpPr>
            <p:grpSpPr>
              <a:xfrm>
                <a:off x="6738300" y="1684725"/>
                <a:ext cx="230066" cy="215971"/>
                <a:chOff x="6738300" y="1684725"/>
                <a:chExt cx="230066" cy="215971"/>
              </a:xfrm>
            </p:grpSpPr>
            <p:sp>
              <p:nvSpPr>
                <p:cNvPr id="6320" name="Google Shape;6320;p8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25"/>
        <p:cNvGrpSpPr/>
        <p:nvPr/>
      </p:nvGrpSpPr>
      <p:grpSpPr>
        <a:xfrm>
          <a:off x="0" y="0"/>
          <a:ext cx="0" cy="0"/>
          <a:chOff x="0" y="0"/>
          <a:chExt cx="0" cy="0"/>
        </a:xfrm>
      </p:grpSpPr>
      <p:grpSp>
        <p:nvGrpSpPr>
          <p:cNvPr id="6326" name="Google Shape;6326;p82"/>
          <p:cNvGrpSpPr/>
          <p:nvPr/>
        </p:nvGrpSpPr>
        <p:grpSpPr>
          <a:xfrm>
            <a:off x="829359" y="2307635"/>
            <a:ext cx="339235" cy="298186"/>
            <a:chOff x="898875" y="244725"/>
            <a:chExt cx="481800" cy="423500"/>
          </a:xfrm>
        </p:grpSpPr>
        <p:sp>
          <p:nvSpPr>
            <p:cNvPr id="6327" name="Google Shape;6327;p8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8" name="Google Shape;6328;p8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9" name="Google Shape;6329;p8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0" name="Google Shape;6330;p8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1" name="Google Shape;6331;p8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2" name="Google Shape;6332;p8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3" name="Google Shape;6333;p82"/>
          <p:cNvGrpSpPr/>
          <p:nvPr/>
        </p:nvGrpSpPr>
        <p:grpSpPr>
          <a:xfrm>
            <a:off x="1267741" y="2287103"/>
            <a:ext cx="298169" cy="339253"/>
            <a:chOff x="1529350" y="258825"/>
            <a:chExt cx="423475" cy="481825"/>
          </a:xfrm>
        </p:grpSpPr>
        <p:sp>
          <p:nvSpPr>
            <p:cNvPr id="6334" name="Google Shape;6334;p8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5" name="Google Shape;6335;p8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6" name="Google Shape;6336;p82"/>
          <p:cNvGrpSpPr/>
          <p:nvPr/>
        </p:nvGrpSpPr>
        <p:grpSpPr>
          <a:xfrm>
            <a:off x="1660716" y="2367273"/>
            <a:ext cx="340890" cy="178912"/>
            <a:chOff x="2084325" y="363300"/>
            <a:chExt cx="484150" cy="254100"/>
          </a:xfrm>
        </p:grpSpPr>
        <p:sp>
          <p:nvSpPr>
            <p:cNvPr id="6337" name="Google Shape;6337;p8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8" name="Google Shape;6338;p8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9" name="Google Shape;6339;p82"/>
          <p:cNvGrpSpPr/>
          <p:nvPr/>
        </p:nvGrpSpPr>
        <p:grpSpPr>
          <a:xfrm>
            <a:off x="2110011" y="2287102"/>
            <a:ext cx="298169" cy="339253"/>
            <a:chOff x="2707500" y="249400"/>
            <a:chExt cx="423475" cy="481825"/>
          </a:xfrm>
        </p:grpSpPr>
        <p:sp>
          <p:nvSpPr>
            <p:cNvPr id="6340" name="Google Shape;6340;p8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1" name="Google Shape;6341;p8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2" name="Google Shape;6342;p82"/>
          <p:cNvGrpSpPr/>
          <p:nvPr/>
        </p:nvGrpSpPr>
        <p:grpSpPr>
          <a:xfrm>
            <a:off x="2523626" y="2287428"/>
            <a:ext cx="305386" cy="338602"/>
            <a:chOff x="3300325" y="249875"/>
            <a:chExt cx="433725" cy="480900"/>
          </a:xfrm>
        </p:grpSpPr>
        <p:sp>
          <p:nvSpPr>
            <p:cNvPr id="6343" name="Google Shape;6343;p8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4" name="Google Shape;6344;p8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5" name="Google Shape;6345;p8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6" name="Google Shape;6346;p8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7" name="Google Shape;6347;p8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8" name="Google Shape;6348;p8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9" name="Google Shape;6349;p82"/>
          <p:cNvGrpSpPr/>
          <p:nvPr/>
        </p:nvGrpSpPr>
        <p:grpSpPr>
          <a:xfrm>
            <a:off x="2912712" y="2287349"/>
            <a:ext cx="352349" cy="338760"/>
            <a:chOff x="3854700" y="249750"/>
            <a:chExt cx="500425" cy="481125"/>
          </a:xfrm>
        </p:grpSpPr>
        <p:sp>
          <p:nvSpPr>
            <p:cNvPr id="6350" name="Google Shape;6350;p8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1" name="Google Shape;6351;p8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2" name="Google Shape;6352;p8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3" name="Google Shape;6353;p8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4" name="Google Shape;6354;p8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5" name="Google Shape;6355;p8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6" name="Google Shape;6356;p8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7" name="Google Shape;6357;p8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8" name="Google Shape;6358;p82"/>
          <p:cNvGrpSpPr/>
          <p:nvPr/>
        </p:nvGrpSpPr>
        <p:grpSpPr>
          <a:xfrm>
            <a:off x="3330701" y="2287349"/>
            <a:ext cx="352349" cy="338760"/>
            <a:chOff x="4447550" y="249750"/>
            <a:chExt cx="500425" cy="481125"/>
          </a:xfrm>
        </p:grpSpPr>
        <p:sp>
          <p:nvSpPr>
            <p:cNvPr id="6359" name="Google Shape;6359;p8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0" name="Google Shape;6360;p8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1" name="Google Shape;6361;p82"/>
          <p:cNvGrpSpPr/>
          <p:nvPr/>
        </p:nvGrpSpPr>
        <p:grpSpPr>
          <a:xfrm>
            <a:off x="3759902" y="2287102"/>
            <a:ext cx="339253" cy="339253"/>
            <a:chOff x="5049725" y="249400"/>
            <a:chExt cx="481825" cy="481825"/>
          </a:xfrm>
        </p:grpSpPr>
        <p:sp>
          <p:nvSpPr>
            <p:cNvPr id="6362" name="Google Shape;6362;p8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3" name="Google Shape;6363;p8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4" name="Google Shape;6364;p82"/>
          <p:cNvGrpSpPr/>
          <p:nvPr/>
        </p:nvGrpSpPr>
        <p:grpSpPr>
          <a:xfrm>
            <a:off x="4173843" y="2287102"/>
            <a:ext cx="339253" cy="339253"/>
            <a:chOff x="5660400" y="238125"/>
            <a:chExt cx="481825" cy="481825"/>
          </a:xfrm>
        </p:grpSpPr>
        <p:sp>
          <p:nvSpPr>
            <p:cNvPr id="6365" name="Google Shape;6365;p8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6" name="Google Shape;6366;p8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7" name="Google Shape;6367;p82"/>
          <p:cNvGrpSpPr/>
          <p:nvPr/>
        </p:nvGrpSpPr>
        <p:grpSpPr>
          <a:xfrm>
            <a:off x="4590529" y="2287102"/>
            <a:ext cx="339253" cy="339253"/>
            <a:chOff x="6235400" y="249400"/>
            <a:chExt cx="481825" cy="481825"/>
          </a:xfrm>
        </p:grpSpPr>
        <p:sp>
          <p:nvSpPr>
            <p:cNvPr id="6368" name="Google Shape;6368;p8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9" name="Google Shape;6369;p8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0" name="Google Shape;6370;p8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1" name="Google Shape;6371;p8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2" name="Google Shape;6372;p8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73" name="Google Shape;6373;p82"/>
          <p:cNvGrpSpPr/>
          <p:nvPr/>
        </p:nvGrpSpPr>
        <p:grpSpPr>
          <a:xfrm>
            <a:off x="828875" y="2731810"/>
            <a:ext cx="340204" cy="298116"/>
            <a:chOff x="899850" y="871450"/>
            <a:chExt cx="483175" cy="423400"/>
          </a:xfrm>
        </p:grpSpPr>
        <p:sp>
          <p:nvSpPr>
            <p:cNvPr id="6374" name="Google Shape;6374;p8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5" name="Google Shape;6375;p8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6" name="Google Shape;6376;p8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7" name="Google Shape;6377;p8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78" name="Google Shape;6378;p8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79" name="Google Shape;6379;p82"/>
          <p:cNvGrpSpPr/>
          <p:nvPr/>
        </p:nvGrpSpPr>
        <p:grpSpPr>
          <a:xfrm>
            <a:off x="1660875" y="2711232"/>
            <a:ext cx="340573" cy="339271"/>
            <a:chOff x="2085450" y="842250"/>
            <a:chExt cx="483700" cy="481850"/>
          </a:xfrm>
        </p:grpSpPr>
        <p:sp>
          <p:nvSpPr>
            <p:cNvPr id="6380" name="Google Shape;6380;p8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1" name="Google Shape;6381;p8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2" name="Google Shape;6382;p8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3" name="Google Shape;6383;p82"/>
          <p:cNvGrpSpPr/>
          <p:nvPr/>
        </p:nvGrpSpPr>
        <p:grpSpPr>
          <a:xfrm>
            <a:off x="2089443" y="2711241"/>
            <a:ext cx="339306" cy="339253"/>
            <a:chOff x="2685825" y="840375"/>
            <a:chExt cx="481900" cy="481825"/>
          </a:xfrm>
        </p:grpSpPr>
        <p:sp>
          <p:nvSpPr>
            <p:cNvPr id="6384" name="Google Shape;6384;p8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5" name="Google Shape;6385;p8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6" name="Google Shape;6386;p82"/>
          <p:cNvGrpSpPr/>
          <p:nvPr/>
        </p:nvGrpSpPr>
        <p:grpSpPr>
          <a:xfrm>
            <a:off x="2501104" y="2710924"/>
            <a:ext cx="350431" cy="339887"/>
            <a:chOff x="3270675" y="841800"/>
            <a:chExt cx="497700" cy="482725"/>
          </a:xfrm>
        </p:grpSpPr>
        <p:sp>
          <p:nvSpPr>
            <p:cNvPr id="6387" name="Google Shape;6387;p8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8" name="Google Shape;6388;p8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9" name="Google Shape;6389;p8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90" name="Google Shape;6390;p8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91" name="Google Shape;6391;p82"/>
          <p:cNvGrpSpPr/>
          <p:nvPr/>
        </p:nvGrpSpPr>
        <p:grpSpPr>
          <a:xfrm>
            <a:off x="3337249" y="2731783"/>
            <a:ext cx="339253" cy="298169"/>
            <a:chOff x="4467200" y="877100"/>
            <a:chExt cx="481825" cy="423475"/>
          </a:xfrm>
        </p:grpSpPr>
        <p:sp>
          <p:nvSpPr>
            <p:cNvPr id="6392" name="Google Shape;6392;p8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3" name="Google Shape;6393;p8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4" name="Google Shape;6394;p8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5" name="Google Shape;6395;p8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6" name="Google Shape;6396;p82"/>
          <p:cNvGrpSpPr/>
          <p:nvPr/>
        </p:nvGrpSpPr>
        <p:grpSpPr>
          <a:xfrm>
            <a:off x="3752140" y="2711232"/>
            <a:ext cx="354778" cy="339271"/>
            <a:chOff x="5045500" y="842250"/>
            <a:chExt cx="503875" cy="481850"/>
          </a:xfrm>
        </p:grpSpPr>
        <p:sp>
          <p:nvSpPr>
            <p:cNvPr id="6397" name="Google Shape;6397;p8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8" name="Google Shape;6398;p8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9" name="Google Shape;6399;p82"/>
          <p:cNvGrpSpPr/>
          <p:nvPr/>
        </p:nvGrpSpPr>
        <p:grpSpPr>
          <a:xfrm>
            <a:off x="4174987" y="2737451"/>
            <a:ext cx="336965" cy="286833"/>
            <a:chOff x="5645200" y="879425"/>
            <a:chExt cx="478575" cy="407375"/>
          </a:xfrm>
        </p:grpSpPr>
        <p:sp>
          <p:nvSpPr>
            <p:cNvPr id="6400" name="Google Shape;6400;p8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1" name="Google Shape;6401;p8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2" name="Google Shape;6402;p8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3" name="Google Shape;6403;p8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4" name="Google Shape;6404;p8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5" name="Google Shape;6405;p8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06" name="Google Shape;6406;p82"/>
          <p:cNvGrpSpPr/>
          <p:nvPr/>
        </p:nvGrpSpPr>
        <p:grpSpPr>
          <a:xfrm>
            <a:off x="4611062" y="2711241"/>
            <a:ext cx="298186" cy="339253"/>
            <a:chOff x="6264525" y="842250"/>
            <a:chExt cx="423500" cy="481825"/>
          </a:xfrm>
        </p:grpSpPr>
        <p:sp>
          <p:nvSpPr>
            <p:cNvPr id="6407" name="Google Shape;6407;p8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8" name="Google Shape;6408;p8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9" name="Google Shape;6409;p8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0" name="Google Shape;6410;p8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1" name="Google Shape;6411;p8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2" name="Google Shape;6412;p8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3" name="Google Shape;6413;p8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4" name="Google Shape;6414;p82"/>
          <p:cNvGrpSpPr/>
          <p:nvPr/>
        </p:nvGrpSpPr>
        <p:grpSpPr>
          <a:xfrm>
            <a:off x="829350" y="3125895"/>
            <a:ext cx="339253" cy="339253"/>
            <a:chOff x="900750" y="1436075"/>
            <a:chExt cx="481825" cy="481825"/>
          </a:xfrm>
        </p:grpSpPr>
        <p:sp>
          <p:nvSpPr>
            <p:cNvPr id="6415" name="Google Shape;6415;p8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6" name="Google Shape;6416;p8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7" name="Google Shape;6417;p8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8" name="Google Shape;6418;p8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9" name="Google Shape;6419;p82"/>
          <p:cNvGrpSpPr/>
          <p:nvPr/>
        </p:nvGrpSpPr>
        <p:grpSpPr>
          <a:xfrm>
            <a:off x="1247198" y="3186183"/>
            <a:ext cx="339253" cy="218676"/>
            <a:chOff x="1492675" y="1520750"/>
            <a:chExt cx="481825" cy="310575"/>
          </a:xfrm>
        </p:grpSpPr>
        <p:sp>
          <p:nvSpPr>
            <p:cNvPr id="6420" name="Google Shape;6420;p8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1" name="Google Shape;6421;p8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2" name="Google Shape;6422;p82"/>
          <p:cNvGrpSpPr/>
          <p:nvPr/>
        </p:nvGrpSpPr>
        <p:grpSpPr>
          <a:xfrm>
            <a:off x="1654995" y="3125877"/>
            <a:ext cx="352332" cy="339288"/>
            <a:chOff x="2071000" y="1435025"/>
            <a:chExt cx="500400" cy="481875"/>
          </a:xfrm>
        </p:grpSpPr>
        <p:sp>
          <p:nvSpPr>
            <p:cNvPr id="6423" name="Google Shape;6423;p8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4" name="Google Shape;6424;p8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5" name="Google Shape;6425;p8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6" name="Google Shape;6426;p82"/>
          <p:cNvGrpSpPr/>
          <p:nvPr/>
        </p:nvGrpSpPr>
        <p:grpSpPr>
          <a:xfrm>
            <a:off x="2083159" y="3146709"/>
            <a:ext cx="351874" cy="297623"/>
            <a:chOff x="2678350" y="1464650"/>
            <a:chExt cx="499750" cy="422700"/>
          </a:xfrm>
        </p:grpSpPr>
        <p:sp>
          <p:nvSpPr>
            <p:cNvPr id="6427" name="Google Shape;6427;p8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8" name="Google Shape;6428;p8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9" name="Google Shape;6429;p8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0" name="Google Shape;6430;p82"/>
          <p:cNvGrpSpPr/>
          <p:nvPr/>
        </p:nvGrpSpPr>
        <p:grpSpPr>
          <a:xfrm>
            <a:off x="2506692" y="3125895"/>
            <a:ext cx="339253" cy="339253"/>
            <a:chOff x="3271200" y="1435075"/>
            <a:chExt cx="481825" cy="481825"/>
          </a:xfrm>
        </p:grpSpPr>
        <p:sp>
          <p:nvSpPr>
            <p:cNvPr id="6431" name="Google Shape;6431;p8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2" name="Google Shape;6432;p8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3" name="Google Shape;6433;p82"/>
          <p:cNvGrpSpPr/>
          <p:nvPr/>
        </p:nvGrpSpPr>
        <p:grpSpPr>
          <a:xfrm>
            <a:off x="2917165" y="3125877"/>
            <a:ext cx="343442" cy="339288"/>
            <a:chOff x="3858100" y="1435075"/>
            <a:chExt cx="487775" cy="481875"/>
          </a:xfrm>
        </p:grpSpPr>
        <p:sp>
          <p:nvSpPr>
            <p:cNvPr id="6434" name="Google Shape;6434;p8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5" name="Google Shape;6435;p8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6" name="Google Shape;6436;p8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7" name="Google Shape;6437;p8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8" name="Google Shape;6438;p8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9" name="Google Shape;6439;p82"/>
          <p:cNvGrpSpPr/>
          <p:nvPr/>
        </p:nvGrpSpPr>
        <p:grpSpPr>
          <a:xfrm>
            <a:off x="3337249" y="3125895"/>
            <a:ext cx="339253" cy="339253"/>
            <a:chOff x="4456875" y="1435075"/>
            <a:chExt cx="481825" cy="481825"/>
          </a:xfrm>
        </p:grpSpPr>
        <p:sp>
          <p:nvSpPr>
            <p:cNvPr id="6440" name="Google Shape;6440;p8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1" name="Google Shape;6441;p8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2" name="Google Shape;6442;p8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3" name="Google Shape;6443;p8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4" name="Google Shape;6444;p8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5" name="Google Shape;6445;p8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6" name="Google Shape;6446;p8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7" name="Google Shape;6447;p8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8" name="Google Shape;6448;p8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9" name="Google Shape;6449;p8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0" name="Google Shape;6450;p8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1" name="Google Shape;6451;p8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2" name="Google Shape;6452;p8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3" name="Google Shape;6453;p8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4" name="Google Shape;6454;p8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5" name="Google Shape;6455;p8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6" name="Google Shape;6456;p8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7" name="Google Shape;6457;p8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8" name="Google Shape;6458;p8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9" name="Google Shape;6459;p82"/>
          <p:cNvGrpSpPr/>
          <p:nvPr/>
        </p:nvGrpSpPr>
        <p:grpSpPr>
          <a:xfrm>
            <a:off x="3758239" y="3125886"/>
            <a:ext cx="342580" cy="339271"/>
            <a:chOff x="5049725" y="1435050"/>
            <a:chExt cx="486550" cy="481850"/>
          </a:xfrm>
        </p:grpSpPr>
        <p:sp>
          <p:nvSpPr>
            <p:cNvPr id="6460" name="Google Shape;6460;p8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1" name="Google Shape;6461;p8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2" name="Google Shape;6462;p8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3" name="Google Shape;6463;p8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4" name="Google Shape;6464;p82"/>
          <p:cNvGrpSpPr/>
          <p:nvPr/>
        </p:nvGrpSpPr>
        <p:grpSpPr>
          <a:xfrm>
            <a:off x="4173790" y="3125895"/>
            <a:ext cx="339359" cy="339253"/>
            <a:chOff x="5642475" y="1435075"/>
            <a:chExt cx="481975" cy="481825"/>
          </a:xfrm>
        </p:grpSpPr>
        <p:sp>
          <p:nvSpPr>
            <p:cNvPr id="6465" name="Google Shape;6465;p8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6" name="Google Shape;6466;p8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7" name="Google Shape;6467;p8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8" name="Google Shape;6468;p82"/>
          <p:cNvGrpSpPr/>
          <p:nvPr/>
        </p:nvGrpSpPr>
        <p:grpSpPr>
          <a:xfrm>
            <a:off x="4588276" y="3125886"/>
            <a:ext cx="343759" cy="339271"/>
            <a:chOff x="6232000" y="1435050"/>
            <a:chExt cx="488225" cy="481850"/>
          </a:xfrm>
        </p:grpSpPr>
        <p:sp>
          <p:nvSpPr>
            <p:cNvPr id="6469" name="Google Shape;6469;p8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0" name="Google Shape;6470;p8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1" name="Google Shape;6471;p8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2" name="Google Shape;6472;p8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3" name="Google Shape;6473;p8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4" name="Google Shape;6474;p82"/>
          <p:cNvGrpSpPr/>
          <p:nvPr/>
        </p:nvGrpSpPr>
        <p:grpSpPr>
          <a:xfrm>
            <a:off x="849012" y="3539545"/>
            <a:ext cx="299929" cy="337792"/>
            <a:chOff x="924450" y="2028975"/>
            <a:chExt cx="425975" cy="479750"/>
          </a:xfrm>
        </p:grpSpPr>
        <p:sp>
          <p:nvSpPr>
            <p:cNvPr id="6475" name="Google Shape;6475;p8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6" name="Google Shape;6476;p8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7" name="Google Shape;6477;p8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8" name="Google Shape;6478;p82"/>
          <p:cNvGrpSpPr/>
          <p:nvPr/>
        </p:nvGrpSpPr>
        <p:grpSpPr>
          <a:xfrm>
            <a:off x="1661509" y="3559347"/>
            <a:ext cx="339306" cy="298186"/>
            <a:chOff x="2085450" y="2057100"/>
            <a:chExt cx="481900" cy="423500"/>
          </a:xfrm>
        </p:grpSpPr>
        <p:sp>
          <p:nvSpPr>
            <p:cNvPr id="6479" name="Google Shape;6479;p8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0" name="Google Shape;6480;p8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1" name="Google Shape;6481;p8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2" name="Google Shape;6482;p82"/>
          <p:cNvGrpSpPr/>
          <p:nvPr/>
        </p:nvGrpSpPr>
        <p:grpSpPr>
          <a:xfrm>
            <a:off x="2089442" y="3582592"/>
            <a:ext cx="339306" cy="251698"/>
            <a:chOff x="2678275" y="2090100"/>
            <a:chExt cx="481900" cy="357475"/>
          </a:xfrm>
        </p:grpSpPr>
        <p:sp>
          <p:nvSpPr>
            <p:cNvPr id="6483" name="Google Shape;6483;p8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4" name="Google Shape;6484;p8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5" name="Google Shape;6485;p8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6" name="Google Shape;6486;p8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7" name="Google Shape;6487;p8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8" name="Google Shape;6488;p82"/>
          <p:cNvGrpSpPr/>
          <p:nvPr/>
        </p:nvGrpSpPr>
        <p:grpSpPr>
          <a:xfrm>
            <a:off x="2566646" y="3594790"/>
            <a:ext cx="219345" cy="227301"/>
            <a:chOff x="3357325" y="2093500"/>
            <a:chExt cx="311525" cy="322825"/>
          </a:xfrm>
        </p:grpSpPr>
        <p:sp>
          <p:nvSpPr>
            <p:cNvPr id="6489" name="Google Shape;6489;p8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0" name="Google Shape;6490;p8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1" name="Google Shape;6491;p8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92" name="Google Shape;6492;p8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93" name="Google Shape;6493;p82"/>
          <p:cNvGrpSpPr/>
          <p:nvPr/>
        </p:nvGrpSpPr>
        <p:grpSpPr>
          <a:xfrm>
            <a:off x="3360836" y="3538814"/>
            <a:ext cx="292078" cy="339253"/>
            <a:chOff x="4492800" y="2027925"/>
            <a:chExt cx="414825" cy="481825"/>
          </a:xfrm>
        </p:grpSpPr>
        <p:sp>
          <p:nvSpPr>
            <p:cNvPr id="6494" name="Google Shape;6494;p8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5" name="Google Shape;6495;p8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6" name="Google Shape;6496;p82"/>
          <p:cNvGrpSpPr/>
          <p:nvPr/>
        </p:nvGrpSpPr>
        <p:grpSpPr>
          <a:xfrm>
            <a:off x="3759928" y="3538805"/>
            <a:ext cx="339200" cy="339271"/>
            <a:chOff x="5049725" y="2027900"/>
            <a:chExt cx="481750" cy="481850"/>
          </a:xfrm>
        </p:grpSpPr>
        <p:sp>
          <p:nvSpPr>
            <p:cNvPr id="6497" name="Google Shape;6497;p8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8" name="Google Shape;6498;p8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9" name="Google Shape;6499;p8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8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8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2" name="Google Shape;6502;p8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3" name="Google Shape;6503;p8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4" name="Google Shape;6504;p8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5" name="Google Shape;6505;p82"/>
          <p:cNvGrpSpPr/>
          <p:nvPr/>
        </p:nvGrpSpPr>
        <p:grpSpPr>
          <a:xfrm>
            <a:off x="4233524" y="3538893"/>
            <a:ext cx="219890" cy="339095"/>
            <a:chOff x="5726350" y="2028150"/>
            <a:chExt cx="312300" cy="481600"/>
          </a:xfrm>
        </p:grpSpPr>
        <p:sp>
          <p:nvSpPr>
            <p:cNvPr id="6506" name="Google Shape;6506;p8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7" name="Google Shape;6507;p8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8" name="Google Shape;6508;p8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9" name="Google Shape;6509;p82"/>
          <p:cNvGrpSpPr/>
          <p:nvPr/>
        </p:nvGrpSpPr>
        <p:grpSpPr>
          <a:xfrm>
            <a:off x="4593715" y="3542000"/>
            <a:ext cx="332881" cy="332881"/>
            <a:chOff x="6239925" y="2032450"/>
            <a:chExt cx="472775" cy="472775"/>
          </a:xfrm>
        </p:grpSpPr>
        <p:sp>
          <p:nvSpPr>
            <p:cNvPr id="6510" name="Google Shape;6510;p8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1" name="Google Shape;6511;p8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2" name="Google Shape;6512;p82"/>
          <p:cNvGrpSpPr/>
          <p:nvPr/>
        </p:nvGrpSpPr>
        <p:grpSpPr>
          <a:xfrm>
            <a:off x="5042807" y="2364092"/>
            <a:ext cx="334641" cy="185425"/>
            <a:chOff x="903075" y="2730000"/>
            <a:chExt cx="475275" cy="263350"/>
          </a:xfrm>
        </p:grpSpPr>
        <p:sp>
          <p:nvSpPr>
            <p:cNvPr id="6513" name="Google Shape;6513;p8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4" name="Google Shape;6514;p8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5" name="Google Shape;6515;p8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6" name="Google Shape;6516;p82"/>
          <p:cNvGrpSpPr/>
          <p:nvPr/>
        </p:nvGrpSpPr>
        <p:grpSpPr>
          <a:xfrm>
            <a:off x="1247198" y="3538814"/>
            <a:ext cx="339253" cy="339253"/>
            <a:chOff x="1492675" y="2027925"/>
            <a:chExt cx="481825" cy="481825"/>
          </a:xfrm>
        </p:grpSpPr>
        <p:sp>
          <p:nvSpPr>
            <p:cNvPr id="6517" name="Google Shape;6517;p8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8" name="Google Shape;6518;p8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9" name="Google Shape;6519;p8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0" name="Google Shape;6520;p8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1" name="Google Shape;6521;p8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2" name="Google Shape;6522;p82"/>
          <p:cNvGrpSpPr/>
          <p:nvPr/>
        </p:nvGrpSpPr>
        <p:grpSpPr>
          <a:xfrm>
            <a:off x="5473575" y="2287178"/>
            <a:ext cx="339253" cy="339253"/>
            <a:chOff x="1492675" y="2620775"/>
            <a:chExt cx="481825" cy="481825"/>
          </a:xfrm>
        </p:grpSpPr>
        <p:sp>
          <p:nvSpPr>
            <p:cNvPr id="6523" name="Google Shape;6523;p8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4" name="Google Shape;6524;p8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25" name="Google Shape;6525;p8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26" name="Google Shape;6526;p82"/>
          <p:cNvGrpSpPr/>
          <p:nvPr/>
        </p:nvGrpSpPr>
        <p:grpSpPr>
          <a:xfrm>
            <a:off x="6297328" y="2303161"/>
            <a:ext cx="333585" cy="307287"/>
            <a:chOff x="2682350" y="2643425"/>
            <a:chExt cx="473775" cy="436425"/>
          </a:xfrm>
        </p:grpSpPr>
        <p:sp>
          <p:nvSpPr>
            <p:cNvPr id="6527" name="Google Shape;6527;p8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8" name="Google Shape;6528;p8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9" name="Google Shape;6529;p8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0" name="Google Shape;6530;p8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1" name="Google Shape;6531;p8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2" name="Google Shape;6532;p8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8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4" name="Google Shape;6534;p82"/>
          <p:cNvGrpSpPr/>
          <p:nvPr/>
        </p:nvGrpSpPr>
        <p:grpSpPr>
          <a:xfrm>
            <a:off x="6762818" y="2287178"/>
            <a:ext cx="238531" cy="339253"/>
            <a:chOff x="3342725" y="2620775"/>
            <a:chExt cx="338775" cy="481825"/>
          </a:xfrm>
        </p:grpSpPr>
        <p:sp>
          <p:nvSpPr>
            <p:cNvPr id="6535" name="Google Shape;6535;p8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6" name="Google Shape;6536;p8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7" name="Google Shape;6537;p8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8" name="Google Shape;6538;p82"/>
          <p:cNvGrpSpPr/>
          <p:nvPr/>
        </p:nvGrpSpPr>
        <p:grpSpPr>
          <a:xfrm>
            <a:off x="7156568" y="2287178"/>
            <a:ext cx="278296" cy="339253"/>
            <a:chOff x="3907325" y="2620775"/>
            <a:chExt cx="395250" cy="481825"/>
          </a:xfrm>
        </p:grpSpPr>
        <p:sp>
          <p:nvSpPr>
            <p:cNvPr id="6539" name="Google Shape;6539;p8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0" name="Google Shape;6540;p8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1" name="Google Shape;6541;p8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2" name="Google Shape;6542;p8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3" name="Google Shape;6543;p82"/>
          <p:cNvGrpSpPr/>
          <p:nvPr/>
        </p:nvGrpSpPr>
        <p:grpSpPr>
          <a:xfrm>
            <a:off x="7549755" y="2297783"/>
            <a:ext cx="339253" cy="318042"/>
            <a:chOff x="4456875" y="2635825"/>
            <a:chExt cx="481825" cy="451700"/>
          </a:xfrm>
        </p:grpSpPr>
        <p:sp>
          <p:nvSpPr>
            <p:cNvPr id="6544" name="Google Shape;6544;p8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5" name="Google Shape;6545;p8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6" name="Google Shape;6546;p8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7" name="Google Shape;6547;p8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8" name="Google Shape;6548;p8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9" name="Google Shape;6549;p8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0" name="Google Shape;6550;p82"/>
          <p:cNvGrpSpPr/>
          <p:nvPr/>
        </p:nvGrpSpPr>
        <p:grpSpPr>
          <a:xfrm>
            <a:off x="7974679" y="2297783"/>
            <a:ext cx="339253" cy="318042"/>
            <a:chOff x="5049725" y="2635825"/>
            <a:chExt cx="481825" cy="451700"/>
          </a:xfrm>
        </p:grpSpPr>
        <p:sp>
          <p:nvSpPr>
            <p:cNvPr id="6551" name="Google Shape;6551;p8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2" name="Google Shape;6552;p8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3" name="Google Shape;6553;p8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4" name="Google Shape;6554;p82"/>
          <p:cNvGrpSpPr/>
          <p:nvPr/>
        </p:nvGrpSpPr>
        <p:grpSpPr>
          <a:xfrm>
            <a:off x="2375386" y="3952243"/>
            <a:ext cx="338566" cy="338373"/>
            <a:chOff x="5643000" y="2621375"/>
            <a:chExt cx="480850" cy="480575"/>
          </a:xfrm>
        </p:grpSpPr>
        <p:sp>
          <p:nvSpPr>
            <p:cNvPr id="6555" name="Google Shape;6555;p8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6" name="Google Shape;6556;p8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7" name="Google Shape;6557;p8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8" name="Google Shape;6558;p8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9" name="Google Shape;6559;p8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0" name="Google Shape;6560;p8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1" name="Google Shape;6561;p8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2" name="Google Shape;6562;p82"/>
          <p:cNvGrpSpPr/>
          <p:nvPr/>
        </p:nvGrpSpPr>
        <p:grpSpPr>
          <a:xfrm>
            <a:off x="4192782" y="3951803"/>
            <a:ext cx="339359" cy="339253"/>
            <a:chOff x="6235250" y="2620775"/>
            <a:chExt cx="481975" cy="481825"/>
          </a:xfrm>
        </p:grpSpPr>
        <p:sp>
          <p:nvSpPr>
            <p:cNvPr id="6563" name="Google Shape;6563;p8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4" name="Google Shape;6564;p8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5" name="Google Shape;6565;p8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6" name="Google Shape;6566;p8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7" name="Google Shape;6567;p8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68" name="Google Shape;6568;p8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69" name="Google Shape;6569;p82"/>
          <p:cNvGrpSpPr/>
          <p:nvPr/>
        </p:nvGrpSpPr>
        <p:grpSpPr>
          <a:xfrm>
            <a:off x="5472652" y="2711317"/>
            <a:ext cx="341101" cy="339253"/>
            <a:chOff x="1535000" y="3223325"/>
            <a:chExt cx="484450" cy="481825"/>
          </a:xfrm>
        </p:grpSpPr>
        <p:sp>
          <p:nvSpPr>
            <p:cNvPr id="6570" name="Google Shape;6570;p8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1" name="Google Shape;6571;p8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2" name="Google Shape;6572;p8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3" name="Google Shape;6573;p82"/>
          <p:cNvGrpSpPr/>
          <p:nvPr/>
        </p:nvGrpSpPr>
        <p:grpSpPr>
          <a:xfrm>
            <a:off x="5880219" y="2746618"/>
            <a:ext cx="339253" cy="268649"/>
            <a:chOff x="2085525" y="3263750"/>
            <a:chExt cx="481825" cy="381550"/>
          </a:xfrm>
        </p:grpSpPr>
        <p:sp>
          <p:nvSpPr>
            <p:cNvPr id="6574" name="Google Shape;6574;p8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5" name="Google Shape;6575;p8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76" name="Google Shape;6576;p8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77" name="Google Shape;6577;p82"/>
          <p:cNvGrpSpPr/>
          <p:nvPr/>
        </p:nvGrpSpPr>
        <p:grpSpPr>
          <a:xfrm>
            <a:off x="6711982" y="2711308"/>
            <a:ext cx="340204" cy="339271"/>
            <a:chOff x="3270450" y="3213625"/>
            <a:chExt cx="483175" cy="481850"/>
          </a:xfrm>
        </p:grpSpPr>
        <p:sp>
          <p:nvSpPr>
            <p:cNvPr id="6578" name="Google Shape;6578;p8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9" name="Google Shape;6579;p8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0" name="Google Shape;6580;p82"/>
          <p:cNvGrpSpPr/>
          <p:nvPr/>
        </p:nvGrpSpPr>
        <p:grpSpPr>
          <a:xfrm>
            <a:off x="7211250" y="2711317"/>
            <a:ext cx="168931" cy="339253"/>
            <a:chOff x="3984950" y="3213600"/>
            <a:chExt cx="239925" cy="481825"/>
          </a:xfrm>
        </p:grpSpPr>
        <p:sp>
          <p:nvSpPr>
            <p:cNvPr id="6581" name="Google Shape;6581;p8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2" name="Google Shape;6582;p8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83" name="Google Shape;6583;p8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4" name="Google Shape;6584;p8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85" name="Google Shape;6585;p82"/>
          <p:cNvGrpSpPr/>
          <p:nvPr/>
        </p:nvGrpSpPr>
        <p:grpSpPr>
          <a:xfrm>
            <a:off x="1874281" y="3981487"/>
            <a:ext cx="355218" cy="279880"/>
            <a:chOff x="5629975" y="3255775"/>
            <a:chExt cx="504500" cy="397500"/>
          </a:xfrm>
        </p:grpSpPr>
        <p:sp>
          <p:nvSpPr>
            <p:cNvPr id="6586" name="Google Shape;6586;p8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7" name="Google Shape;6587;p8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8" name="Google Shape;6588;p8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9" name="Google Shape;6589;p8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0" name="Google Shape;6590;p8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1" name="Google Shape;6591;p82"/>
          <p:cNvGrpSpPr/>
          <p:nvPr/>
        </p:nvGrpSpPr>
        <p:grpSpPr>
          <a:xfrm>
            <a:off x="3755839" y="3981593"/>
            <a:ext cx="340256" cy="279669"/>
            <a:chOff x="6234950" y="3255925"/>
            <a:chExt cx="483250" cy="397200"/>
          </a:xfrm>
        </p:grpSpPr>
        <p:sp>
          <p:nvSpPr>
            <p:cNvPr id="6592" name="Google Shape;6592;p8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3" name="Google Shape;6593;p8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4" name="Google Shape;6594;p8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5" name="Google Shape;6595;p8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6" name="Google Shape;6596;p8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7" name="Google Shape;6597;p8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8" name="Google Shape;6598;p82"/>
          <p:cNvGrpSpPr/>
          <p:nvPr/>
        </p:nvGrpSpPr>
        <p:grpSpPr>
          <a:xfrm>
            <a:off x="5051107" y="3125970"/>
            <a:ext cx="318042" cy="339253"/>
            <a:chOff x="914900" y="3806450"/>
            <a:chExt cx="451700" cy="481825"/>
          </a:xfrm>
        </p:grpSpPr>
        <p:sp>
          <p:nvSpPr>
            <p:cNvPr id="6599" name="Google Shape;6599;p8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0" name="Google Shape;6600;p8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1" name="Google Shape;6601;p8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2" name="Google Shape;6602;p8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3" name="Google Shape;6603;p8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4" name="Google Shape;6604;p82"/>
          <p:cNvGrpSpPr/>
          <p:nvPr/>
        </p:nvGrpSpPr>
        <p:grpSpPr>
          <a:xfrm>
            <a:off x="5470028" y="3125785"/>
            <a:ext cx="346347" cy="339623"/>
            <a:chOff x="1490050" y="3805975"/>
            <a:chExt cx="491900" cy="482350"/>
          </a:xfrm>
        </p:grpSpPr>
        <p:sp>
          <p:nvSpPr>
            <p:cNvPr id="6605" name="Google Shape;6605;p8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6" name="Google Shape;6606;p8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7" name="Google Shape;6607;p8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8" name="Google Shape;6608;p8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9" name="Google Shape;6609;p82"/>
          <p:cNvGrpSpPr/>
          <p:nvPr/>
        </p:nvGrpSpPr>
        <p:grpSpPr>
          <a:xfrm>
            <a:off x="5893896" y="3125970"/>
            <a:ext cx="311899" cy="339253"/>
            <a:chOff x="2104275" y="3806450"/>
            <a:chExt cx="442975" cy="481825"/>
          </a:xfrm>
        </p:grpSpPr>
        <p:sp>
          <p:nvSpPr>
            <p:cNvPr id="6610" name="Google Shape;6610;p8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8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2" name="Google Shape;6612;p82"/>
          <p:cNvGrpSpPr/>
          <p:nvPr/>
        </p:nvGrpSpPr>
        <p:grpSpPr>
          <a:xfrm>
            <a:off x="6317413" y="3125970"/>
            <a:ext cx="293416" cy="339253"/>
            <a:chOff x="2710875" y="3806450"/>
            <a:chExt cx="416725" cy="481825"/>
          </a:xfrm>
        </p:grpSpPr>
        <p:sp>
          <p:nvSpPr>
            <p:cNvPr id="6613" name="Google Shape;6613;p8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4" name="Google Shape;6614;p8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5" name="Google Shape;6615;p82"/>
          <p:cNvGrpSpPr/>
          <p:nvPr/>
        </p:nvGrpSpPr>
        <p:grpSpPr>
          <a:xfrm>
            <a:off x="6712457" y="3166412"/>
            <a:ext cx="339253" cy="258369"/>
            <a:chOff x="3271200" y="3863875"/>
            <a:chExt cx="481825" cy="366950"/>
          </a:xfrm>
        </p:grpSpPr>
        <p:sp>
          <p:nvSpPr>
            <p:cNvPr id="6616" name="Google Shape;6616;p8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7" name="Google Shape;6617;p8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8" name="Google Shape;6618;p82"/>
          <p:cNvGrpSpPr/>
          <p:nvPr/>
        </p:nvGrpSpPr>
        <p:grpSpPr>
          <a:xfrm>
            <a:off x="7147952" y="3126199"/>
            <a:ext cx="295528" cy="338795"/>
            <a:chOff x="3895050" y="3806775"/>
            <a:chExt cx="419725" cy="481175"/>
          </a:xfrm>
        </p:grpSpPr>
        <p:sp>
          <p:nvSpPr>
            <p:cNvPr id="6619" name="Google Shape;6619;p8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0" name="Google Shape;6620;p8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1" name="Google Shape;6621;p82"/>
          <p:cNvGrpSpPr/>
          <p:nvPr/>
        </p:nvGrpSpPr>
        <p:grpSpPr>
          <a:xfrm>
            <a:off x="7551234" y="3125979"/>
            <a:ext cx="336296" cy="339235"/>
            <a:chOff x="4464775" y="3806475"/>
            <a:chExt cx="477625" cy="481800"/>
          </a:xfrm>
        </p:grpSpPr>
        <p:sp>
          <p:nvSpPr>
            <p:cNvPr id="6622" name="Google Shape;6622;p8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3" name="Google Shape;6623;p8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4" name="Google Shape;6624;p8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5" name="Google Shape;6625;p8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8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7" name="Google Shape;6627;p8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8" name="Google Shape;6628;p82"/>
          <p:cNvGrpSpPr/>
          <p:nvPr/>
        </p:nvGrpSpPr>
        <p:grpSpPr>
          <a:xfrm>
            <a:off x="7974679" y="3125970"/>
            <a:ext cx="339253" cy="339253"/>
            <a:chOff x="5049725" y="3806450"/>
            <a:chExt cx="481825" cy="481825"/>
          </a:xfrm>
        </p:grpSpPr>
        <p:sp>
          <p:nvSpPr>
            <p:cNvPr id="6629" name="Google Shape;6629;p8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0" name="Google Shape;6630;p8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1" name="Google Shape;6631;p8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2" name="Google Shape;6632;p82"/>
          <p:cNvGrpSpPr/>
          <p:nvPr/>
        </p:nvGrpSpPr>
        <p:grpSpPr>
          <a:xfrm>
            <a:off x="1461983" y="3951798"/>
            <a:ext cx="339253" cy="339253"/>
            <a:chOff x="5651375" y="3806450"/>
            <a:chExt cx="481825" cy="481825"/>
          </a:xfrm>
        </p:grpSpPr>
        <p:sp>
          <p:nvSpPr>
            <p:cNvPr id="6633" name="Google Shape;6633;p8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4" name="Google Shape;6634;p8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5" name="Google Shape;6635;p8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6" name="Google Shape;6636;p8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7" name="Google Shape;6637;p82"/>
          <p:cNvGrpSpPr/>
          <p:nvPr/>
        </p:nvGrpSpPr>
        <p:grpSpPr>
          <a:xfrm>
            <a:off x="3360663" y="3953787"/>
            <a:ext cx="298503" cy="335275"/>
            <a:chOff x="6264300" y="3809300"/>
            <a:chExt cx="423950" cy="476175"/>
          </a:xfrm>
        </p:grpSpPr>
        <p:sp>
          <p:nvSpPr>
            <p:cNvPr id="6638" name="Google Shape;6638;p8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9" name="Google Shape;6639;p8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0" name="Google Shape;6640;p8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1" name="Google Shape;6641;p82"/>
          <p:cNvGrpSpPr/>
          <p:nvPr/>
        </p:nvGrpSpPr>
        <p:grpSpPr>
          <a:xfrm>
            <a:off x="5039841" y="3538881"/>
            <a:ext cx="340573" cy="339271"/>
            <a:chOff x="898875" y="4399275"/>
            <a:chExt cx="483700" cy="481850"/>
          </a:xfrm>
        </p:grpSpPr>
        <p:sp>
          <p:nvSpPr>
            <p:cNvPr id="6642" name="Google Shape;6642;p8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3" name="Google Shape;6643;p8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4" name="Google Shape;6644;p8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5" name="Google Shape;6645;p8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6" name="Google Shape;6646;p8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7" name="Google Shape;6647;p8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8" name="Google Shape;6648;p8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9" name="Google Shape;6649;p8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0" name="Google Shape;6650;p82"/>
          <p:cNvGrpSpPr/>
          <p:nvPr/>
        </p:nvGrpSpPr>
        <p:grpSpPr>
          <a:xfrm>
            <a:off x="5473575" y="3554133"/>
            <a:ext cx="339253" cy="308765"/>
            <a:chOff x="1492675" y="4420975"/>
            <a:chExt cx="481825" cy="438525"/>
          </a:xfrm>
        </p:grpSpPr>
        <p:sp>
          <p:nvSpPr>
            <p:cNvPr id="6651" name="Google Shape;6651;p8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2" name="Google Shape;6652;p8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3" name="Google Shape;6653;p8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4" name="Google Shape;6654;p8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5" name="Google Shape;6655;p8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6" name="Google Shape;6656;p82"/>
          <p:cNvGrpSpPr/>
          <p:nvPr/>
        </p:nvGrpSpPr>
        <p:grpSpPr>
          <a:xfrm>
            <a:off x="5878556" y="3539558"/>
            <a:ext cx="342580" cy="337915"/>
            <a:chOff x="2084100" y="4400250"/>
            <a:chExt cx="486550" cy="479925"/>
          </a:xfrm>
        </p:grpSpPr>
        <p:sp>
          <p:nvSpPr>
            <p:cNvPr id="6657" name="Google Shape;6657;p8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8" name="Google Shape;6658;p8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9" name="Google Shape;6659;p8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0" name="Google Shape;6660;p8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1" name="Google Shape;6661;p8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2" name="Google Shape;6662;p8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3" name="Google Shape;6663;p82"/>
          <p:cNvGrpSpPr/>
          <p:nvPr/>
        </p:nvGrpSpPr>
        <p:grpSpPr>
          <a:xfrm>
            <a:off x="6315036" y="3538907"/>
            <a:ext cx="298169" cy="339218"/>
            <a:chOff x="2707950" y="4399325"/>
            <a:chExt cx="423475" cy="481775"/>
          </a:xfrm>
        </p:grpSpPr>
        <p:sp>
          <p:nvSpPr>
            <p:cNvPr id="6664" name="Google Shape;6664;p8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5" name="Google Shape;6665;p8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6" name="Google Shape;6666;p8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7" name="Google Shape;6667;p8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8" name="Google Shape;6668;p8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9" name="Google Shape;6669;p8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0" name="Google Shape;6670;p8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1" name="Google Shape;6671;p8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8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3" name="Google Shape;6673;p8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4" name="Google Shape;6674;p8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5" name="Google Shape;6675;p8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6" name="Google Shape;6676;p82"/>
          <p:cNvGrpSpPr/>
          <p:nvPr/>
        </p:nvGrpSpPr>
        <p:grpSpPr>
          <a:xfrm>
            <a:off x="6744555" y="3538881"/>
            <a:ext cx="275057" cy="339271"/>
            <a:chOff x="3330525" y="4399275"/>
            <a:chExt cx="390650" cy="481850"/>
          </a:xfrm>
        </p:grpSpPr>
        <p:sp>
          <p:nvSpPr>
            <p:cNvPr id="6677" name="Google Shape;6677;p8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8" name="Google Shape;6678;p8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9" name="Google Shape;6679;p8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0" name="Google Shape;6680;p8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1" name="Google Shape;6681;p8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2" name="Google Shape;6682;p8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3" name="Google Shape;6683;p8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4" name="Google Shape;6684;p82"/>
          <p:cNvGrpSpPr/>
          <p:nvPr/>
        </p:nvGrpSpPr>
        <p:grpSpPr>
          <a:xfrm>
            <a:off x="7169084" y="3538890"/>
            <a:ext cx="253265" cy="339253"/>
            <a:chOff x="3938800" y="4399275"/>
            <a:chExt cx="359700" cy="481825"/>
          </a:xfrm>
        </p:grpSpPr>
        <p:sp>
          <p:nvSpPr>
            <p:cNvPr id="6685" name="Google Shape;6685;p8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6" name="Google Shape;6686;p8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7" name="Google Shape;6687;p8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8" name="Google Shape;6688;p8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9" name="Google Shape;6689;p8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0" name="Google Shape;6690;p82"/>
          <p:cNvGrpSpPr/>
          <p:nvPr/>
        </p:nvGrpSpPr>
        <p:grpSpPr>
          <a:xfrm>
            <a:off x="7639862" y="3538890"/>
            <a:ext cx="159039" cy="339253"/>
            <a:chOff x="4584850" y="4399275"/>
            <a:chExt cx="225875" cy="481825"/>
          </a:xfrm>
        </p:grpSpPr>
        <p:sp>
          <p:nvSpPr>
            <p:cNvPr id="6691" name="Google Shape;6691;p8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2" name="Google Shape;6692;p8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93" name="Google Shape;6693;p8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94" name="Google Shape;6694;p82"/>
          <p:cNvGrpSpPr/>
          <p:nvPr/>
        </p:nvGrpSpPr>
        <p:grpSpPr>
          <a:xfrm>
            <a:off x="1049680" y="3951795"/>
            <a:ext cx="339253" cy="339253"/>
            <a:chOff x="5642550" y="4399275"/>
            <a:chExt cx="481825" cy="481825"/>
          </a:xfrm>
        </p:grpSpPr>
        <p:sp>
          <p:nvSpPr>
            <p:cNvPr id="6695" name="Google Shape;6695;p8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6" name="Google Shape;6696;p8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7" name="Google Shape;6697;p82"/>
          <p:cNvGrpSpPr/>
          <p:nvPr/>
        </p:nvGrpSpPr>
        <p:grpSpPr>
          <a:xfrm>
            <a:off x="2859815" y="3963703"/>
            <a:ext cx="363316" cy="315437"/>
            <a:chOff x="6218300" y="4416175"/>
            <a:chExt cx="516000" cy="448000"/>
          </a:xfrm>
        </p:grpSpPr>
        <p:sp>
          <p:nvSpPr>
            <p:cNvPr id="6698" name="Google Shape;6698;p8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9" name="Google Shape;6699;p8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0" name="Google Shape;6700;p8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1" name="Google Shape;6701;p82"/>
          <p:cNvGrpSpPr/>
          <p:nvPr/>
        </p:nvGrpSpPr>
        <p:grpSpPr>
          <a:xfrm>
            <a:off x="5918879" y="3951792"/>
            <a:ext cx="339253" cy="339253"/>
            <a:chOff x="899850" y="4992125"/>
            <a:chExt cx="481825" cy="481825"/>
          </a:xfrm>
        </p:grpSpPr>
        <p:sp>
          <p:nvSpPr>
            <p:cNvPr id="6702" name="Google Shape;6702;p8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3" name="Google Shape;6703;p8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4" name="Google Shape;6704;p8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5" name="Google Shape;6705;p82"/>
          <p:cNvGrpSpPr/>
          <p:nvPr/>
        </p:nvGrpSpPr>
        <p:grpSpPr>
          <a:xfrm>
            <a:off x="5461708" y="3951792"/>
            <a:ext cx="339253" cy="339253"/>
            <a:chOff x="1492675" y="4992125"/>
            <a:chExt cx="481825" cy="481825"/>
          </a:xfrm>
        </p:grpSpPr>
        <p:sp>
          <p:nvSpPr>
            <p:cNvPr id="6706" name="Google Shape;6706;p8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7" name="Google Shape;6707;p8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8" name="Google Shape;6708;p82"/>
          <p:cNvGrpSpPr/>
          <p:nvPr/>
        </p:nvGrpSpPr>
        <p:grpSpPr>
          <a:xfrm>
            <a:off x="5004462" y="3951792"/>
            <a:ext cx="339253" cy="339253"/>
            <a:chOff x="2085525" y="4992125"/>
            <a:chExt cx="481825" cy="481825"/>
          </a:xfrm>
        </p:grpSpPr>
        <p:sp>
          <p:nvSpPr>
            <p:cNvPr id="6709" name="Google Shape;6709;p8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0" name="Google Shape;6710;p8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1" name="Google Shape;6711;p82"/>
          <p:cNvGrpSpPr/>
          <p:nvPr/>
        </p:nvGrpSpPr>
        <p:grpSpPr>
          <a:xfrm>
            <a:off x="6833221" y="3951792"/>
            <a:ext cx="339253" cy="339253"/>
            <a:chOff x="2678350" y="4992125"/>
            <a:chExt cx="481825" cy="481825"/>
          </a:xfrm>
        </p:grpSpPr>
        <p:sp>
          <p:nvSpPr>
            <p:cNvPr id="6712" name="Google Shape;6712;p8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8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4" name="Google Shape;6714;p8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5" name="Google Shape;6715;p82"/>
          <p:cNvGrpSpPr/>
          <p:nvPr/>
        </p:nvGrpSpPr>
        <p:grpSpPr>
          <a:xfrm>
            <a:off x="4628816" y="3951792"/>
            <a:ext cx="339253" cy="339253"/>
            <a:chOff x="3271200" y="4992125"/>
            <a:chExt cx="481825" cy="481825"/>
          </a:xfrm>
        </p:grpSpPr>
        <p:sp>
          <p:nvSpPr>
            <p:cNvPr id="6716" name="Google Shape;6716;p8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7" name="Google Shape;6717;p8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8" name="Google Shape;6718;p8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9" name="Google Shape;6719;p82"/>
          <p:cNvGrpSpPr/>
          <p:nvPr/>
        </p:nvGrpSpPr>
        <p:grpSpPr>
          <a:xfrm>
            <a:off x="7290263" y="3952822"/>
            <a:ext cx="339411" cy="337193"/>
            <a:chOff x="3863900" y="4993625"/>
            <a:chExt cx="482050" cy="478900"/>
          </a:xfrm>
        </p:grpSpPr>
        <p:sp>
          <p:nvSpPr>
            <p:cNvPr id="6720" name="Google Shape;6720;p8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8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2" name="Google Shape;6722;p8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3" name="Google Shape;6723;p8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4" name="Google Shape;6724;p82"/>
          <p:cNvGrpSpPr/>
          <p:nvPr/>
        </p:nvGrpSpPr>
        <p:grpSpPr>
          <a:xfrm>
            <a:off x="7747437" y="3952822"/>
            <a:ext cx="339411" cy="337193"/>
            <a:chOff x="4456725" y="4993625"/>
            <a:chExt cx="482050" cy="478900"/>
          </a:xfrm>
        </p:grpSpPr>
        <p:sp>
          <p:nvSpPr>
            <p:cNvPr id="6725" name="Google Shape;6725;p8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6" name="Google Shape;6726;p8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7" name="Google Shape;6727;p8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8" name="Google Shape;6728;p8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9" name="Google Shape;6729;p82"/>
          <p:cNvGrpSpPr/>
          <p:nvPr/>
        </p:nvGrpSpPr>
        <p:grpSpPr>
          <a:xfrm>
            <a:off x="6376030" y="3952813"/>
            <a:ext cx="339411" cy="337211"/>
            <a:chOff x="5049575" y="4993600"/>
            <a:chExt cx="482050" cy="478925"/>
          </a:xfrm>
        </p:grpSpPr>
        <p:sp>
          <p:nvSpPr>
            <p:cNvPr id="6730" name="Google Shape;6730;p8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1" name="Google Shape;6731;p8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2" name="Google Shape;6732;p8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8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34" name="Google Shape;6734;p82"/>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6735" name="Google Shape;6735;p8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39"/>
        <p:cNvGrpSpPr/>
        <p:nvPr/>
      </p:nvGrpSpPr>
      <p:grpSpPr>
        <a:xfrm>
          <a:off x="0" y="0"/>
          <a:ext cx="0" cy="0"/>
          <a:chOff x="0" y="0"/>
          <a:chExt cx="0" cy="0"/>
        </a:xfrm>
      </p:grpSpPr>
      <p:grpSp>
        <p:nvGrpSpPr>
          <p:cNvPr id="6740" name="Google Shape;6740;p83"/>
          <p:cNvGrpSpPr/>
          <p:nvPr/>
        </p:nvGrpSpPr>
        <p:grpSpPr>
          <a:xfrm>
            <a:off x="876361" y="1308054"/>
            <a:ext cx="322099" cy="370529"/>
            <a:chOff x="-42971725" y="3217825"/>
            <a:chExt cx="275675" cy="317125"/>
          </a:xfrm>
        </p:grpSpPr>
        <p:sp>
          <p:nvSpPr>
            <p:cNvPr id="6741" name="Google Shape;6741;p8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8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8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4" name="Google Shape;6744;p83"/>
          <p:cNvGrpSpPr/>
          <p:nvPr/>
        </p:nvGrpSpPr>
        <p:grpSpPr>
          <a:xfrm>
            <a:off x="848276" y="1776710"/>
            <a:ext cx="378270" cy="337551"/>
            <a:chOff x="-42996150" y="3612600"/>
            <a:chExt cx="323750" cy="288900"/>
          </a:xfrm>
        </p:grpSpPr>
        <p:sp>
          <p:nvSpPr>
            <p:cNvPr id="6745" name="Google Shape;6745;p8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8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8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8" name="Google Shape;6748;p83"/>
          <p:cNvGrpSpPr/>
          <p:nvPr/>
        </p:nvGrpSpPr>
        <p:grpSpPr>
          <a:xfrm>
            <a:off x="851036" y="2186080"/>
            <a:ext cx="372749" cy="370909"/>
            <a:chOff x="-42994575" y="3950300"/>
            <a:chExt cx="319025" cy="317450"/>
          </a:xfrm>
        </p:grpSpPr>
        <p:sp>
          <p:nvSpPr>
            <p:cNvPr id="6749" name="Google Shape;6749;p8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8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8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2" name="Google Shape;6752;p83"/>
          <p:cNvGrpSpPr/>
          <p:nvPr/>
        </p:nvGrpSpPr>
        <p:grpSpPr>
          <a:xfrm>
            <a:off x="3004431" y="1332912"/>
            <a:ext cx="371785" cy="370879"/>
            <a:chOff x="-41111350" y="3239100"/>
            <a:chExt cx="318200" cy="317425"/>
          </a:xfrm>
        </p:grpSpPr>
        <p:sp>
          <p:nvSpPr>
            <p:cNvPr id="6753" name="Google Shape;6753;p8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8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8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7" name="Google Shape;6757;p83"/>
          <p:cNvGrpSpPr/>
          <p:nvPr/>
        </p:nvGrpSpPr>
        <p:grpSpPr>
          <a:xfrm>
            <a:off x="3000751" y="1768444"/>
            <a:ext cx="379146" cy="370967"/>
            <a:chOff x="-41117650" y="3605525"/>
            <a:chExt cx="324500" cy="317500"/>
          </a:xfrm>
        </p:grpSpPr>
        <p:sp>
          <p:nvSpPr>
            <p:cNvPr id="6758" name="Google Shape;6758;p8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8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8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1" name="Google Shape;6761;p83"/>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2" name="Google Shape;6762;p83"/>
          <p:cNvGrpSpPr/>
          <p:nvPr/>
        </p:nvGrpSpPr>
        <p:grpSpPr>
          <a:xfrm>
            <a:off x="1827005" y="2659967"/>
            <a:ext cx="216271" cy="371814"/>
            <a:chOff x="-39205300" y="3220175"/>
            <a:chExt cx="185100" cy="318225"/>
          </a:xfrm>
        </p:grpSpPr>
        <p:sp>
          <p:nvSpPr>
            <p:cNvPr id="6763" name="Google Shape;6763;p8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5" name="Google Shape;6765;p83"/>
          <p:cNvGrpSpPr/>
          <p:nvPr/>
        </p:nvGrpSpPr>
        <p:grpSpPr>
          <a:xfrm>
            <a:off x="1792533" y="3120038"/>
            <a:ext cx="300016" cy="369273"/>
            <a:chOff x="-39248625" y="3588600"/>
            <a:chExt cx="256775" cy="316050"/>
          </a:xfrm>
        </p:grpSpPr>
        <p:sp>
          <p:nvSpPr>
            <p:cNvPr id="6766" name="Google Shape;6766;p8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8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8" name="Google Shape;6768;p83"/>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3"/>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0" name="Google Shape;6770;p83"/>
          <p:cNvGrpSpPr/>
          <p:nvPr/>
        </p:nvGrpSpPr>
        <p:grpSpPr>
          <a:xfrm>
            <a:off x="1243246" y="1308054"/>
            <a:ext cx="429504" cy="370879"/>
            <a:chOff x="-42651700" y="3217825"/>
            <a:chExt cx="367600" cy="317425"/>
          </a:xfrm>
        </p:grpSpPr>
        <p:sp>
          <p:nvSpPr>
            <p:cNvPr id="6771" name="Google Shape;6771;p8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8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5" name="Google Shape;6775;p83"/>
          <p:cNvGrpSpPr/>
          <p:nvPr/>
        </p:nvGrpSpPr>
        <p:grpSpPr>
          <a:xfrm>
            <a:off x="1278678" y="1747704"/>
            <a:ext cx="358640" cy="363226"/>
            <a:chOff x="-42617300" y="3587775"/>
            <a:chExt cx="306950" cy="310875"/>
          </a:xfrm>
        </p:grpSpPr>
        <p:sp>
          <p:nvSpPr>
            <p:cNvPr id="6776" name="Google Shape;6776;p8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8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8" name="Google Shape;6778;p83"/>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9" name="Google Shape;6779;p83"/>
          <p:cNvGrpSpPr/>
          <p:nvPr/>
        </p:nvGrpSpPr>
        <p:grpSpPr>
          <a:xfrm>
            <a:off x="3450506" y="1332445"/>
            <a:ext cx="376926" cy="370324"/>
            <a:chOff x="-40748275" y="3238700"/>
            <a:chExt cx="322600" cy="316950"/>
          </a:xfrm>
        </p:grpSpPr>
        <p:sp>
          <p:nvSpPr>
            <p:cNvPr id="6780" name="Google Shape;6780;p8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8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8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6" name="Google Shape;6786;p83"/>
          <p:cNvGrpSpPr/>
          <p:nvPr/>
        </p:nvGrpSpPr>
        <p:grpSpPr>
          <a:xfrm>
            <a:off x="3453062" y="1800429"/>
            <a:ext cx="371814" cy="338690"/>
            <a:chOff x="-40745125" y="3632900"/>
            <a:chExt cx="318225" cy="289875"/>
          </a:xfrm>
        </p:grpSpPr>
        <p:sp>
          <p:nvSpPr>
            <p:cNvPr id="6787" name="Google Shape;6787;p8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8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8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8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8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4" name="Google Shape;6794;p83"/>
          <p:cNvGrpSpPr/>
          <p:nvPr/>
        </p:nvGrpSpPr>
        <p:grpSpPr>
          <a:xfrm>
            <a:off x="3457209" y="2211639"/>
            <a:ext cx="363518" cy="370178"/>
            <a:chOff x="-40742750" y="3972175"/>
            <a:chExt cx="311125" cy="316825"/>
          </a:xfrm>
        </p:grpSpPr>
        <p:sp>
          <p:nvSpPr>
            <p:cNvPr id="6795" name="Google Shape;6795;p8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8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7" name="Google Shape;6797;p83"/>
          <p:cNvGrpSpPr/>
          <p:nvPr/>
        </p:nvGrpSpPr>
        <p:grpSpPr>
          <a:xfrm>
            <a:off x="2239871" y="2661807"/>
            <a:ext cx="266892" cy="369974"/>
            <a:chOff x="-38860325" y="3221750"/>
            <a:chExt cx="228425" cy="316650"/>
          </a:xfrm>
        </p:grpSpPr>
        <p:sp>
          <p:nvSpPr>
            <p:cNvPr id="6798" name="Google Shape;6798;p8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8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8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2" name="Google Shape;6802;p83"/>
          <p:cNvGrpSpPr/>
          <p:nvPr/>
        </p:nvGrpSpPr>
        <p:grpSpPr>
          <a:xfrm>
            <a:off x="2190678" y="3123864"/>
            <a:ext cx="380081" cy="367111"/>
            <a:chOff x="-38905225" y="3591875"/>
            <a:chExt cx="325300" cy="314200"/>
          </a:xfrm>
        </p:grpSpPr>
        <p:sp>
          <p:nvSpPr>
            <p:cNvPr id="6803" name="Google Shape;6803;p8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8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8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6" name="Google Shape;6806;p83"/>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7" name="Google Shape;6807;p83"/>
          <p:cNvGrpSpPr/>
          <p:nvPr/>
        </p:nvGrpSpPr>
        <p:grpSpPr>
          <a:xfrm>
            <a:off x="3997427" y="3108944"/>
            <a:ext cx="290815" cy="369740"/>
            <a:chOff x="-37370925" y="3579105"/>
            <a:chExt cx="248900" cy="316450"/>
          </a:xfrm>
        </p:grpSpPr>
        <p:sp>
          <p:nvSpPr>
            <p:cNvPr id="6808" name="Google Shape;6808;p8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0" name="Google Shape;6810;p83"/>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83"/>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2" name="Google Shape;6812;p83"/>
          <p:cNvGrpSpPr/>
          <p:nvPr/>
        </p:nvGrpSpPr>
        <p:grpSpPr>
          <a:xfrm>
            <a:off x="1690803" y="2187015"/>
            <a:ext cx="371814" cy="369974"/>
            <a:chOff x="-42259725" y="3951100"/>
            <a:chExt cx="318225" cy="316650"/>
          </a:xfrm>
        </p:grpSpPr>
        <p:sp>
          <p:nvSpPr>
            <p:cNvPr id="6813" name="Google Shape;6813;p8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8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5" name="Google Shape;6815;p83"/>
          <p:cNvGrpSpPr/>
          <p:nvPr/>
        </p:nvGrpSpPr>
        <p:grpSpPr>
          <a:xfrm>
            <a:off x="3889164" y="1366036"/>
            <a:ext cx="370879" cy="337755"/>
            <a:chOff x="-40378075" y="3267450"/>
            <a:chExt cx="317425" cy="289075"/>
          </a:xfrm>
        </p:grpSpPr>
        <p:sp>
          <p:nvSpPr>
            <p:cNvPr id="6816" name="Google Shape;6816;p8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8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8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8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0" name="Google Shape;6820;p83"/>
          <p:cNvGrpSpPr/>
          <p:nvPr/>
        </p:nvGrpSpPr>
        <p:grpSpPr>
          <a:xfrm>
            <a:off x="3892830" y="1767304"/>
            <a:ext cx="363548" cy="369974"/>
            <a:chOff x="-40372575" y="3604550"/>
            <a:chExt cx="311150" cy="316650"/>
          </a:xfrm>
        </p:grpSpPr>
        <p:sp>
          <p:nvSpPr>
            <p:cNvPr id="6821" name="Google Shape;6821;p8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8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8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4" name="Google Shape;6824;p83"/>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5" name="Google Shape;6825;p83"/>
          <p:cNvGrpSpPr/>
          <p:nvPr/>
        </p:nvGrpSpPr>
        <p:grpSpPr>
          <a:xfrm>
            <a:off x="2616780" y="2659967"/>
            <a:ext cx="399038" cy="372165"/>
            <a:chOff x="-38542250" y="3220175"/>
            <a:chExt cx="341525" cy="318525"/>
          </a:xfrm>
        </p:grpSpPr>
        <p:sp>
          <p:nvSpPr>
            <p:cNvPr id="6826" name="Google Shape;6826;p8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8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8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83"/>
          <p:cNvGrpSpPr/>
          <p:nvPr/>
        </p:nvGrpSpPr>
        <p:grpSpPr>
          <a:xfrm>
            <a:off x="2638712" y="3119337"/>
            <a:ext cx="369974" cy="369068"/>
            <a:chOff x="-38537400" y="3588000"/>
            <a:chExt cx="316650" cy="315875"/>
          </a:xfrm>
        </p:grpSpPr>
        <p:sp>
          <p:nvSpPr>
            <p:cNvPr id="6830" name="Google Shape;6830;p8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8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8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83"/>
          <p:cNvGrpSpPr/>
          <p:nvPr/>
        </p:nvGrpSpPr>
        <p:grpSpPr>
          <a:xfrm>
            <a:off x="2637792" y="3576866"/>
            <a:ext cx="371814" cy="369974"/>
            <a:chOff x="-38538975" y="3954250"/>
            <a:chExt cx="318225" cy="316650"/>
          </a:xfrm>
        </p:grpSpPr>
        <p:sp>
          <p:nvSpPr>
            <p:cNvPr id="6835" name="Google Shape;6835;p8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8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7" name="Google Shape;6837;p83"/>
          <p:cNvGrpSpPr/>
          <p:nvPr/>
        </p:nvGrpSpPr>
        <p:grpSpPr>
          <a:xfrm>
            <a:off x="3955104" y="3571793"/>
            <a:ext cx="375465" cy="371814"/>
            <a:chOff x="-37385100" y="3949908"/>
            <a:chExt cx="321350" cy="318225"/>
          </a:xfrm>
        </p:grpSpPr>
        <p:sp>
          <p:nvSpPr>
            <p:cNvPr id="6838" name="Google Shape;6838;p8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8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0" name="Google Shape;6840;p83"/>
          <p:cNvGrpSpPr/>
          <p:nvPr/>
        </p:nvGrpSpPr>
        <p:grpSpPr>
          <a:xfrm>
            <a:off x="2130763" y="1307353"/>
            <a:ext cx="370909" cy="370675"/>
            <a:chOff x="-41895050" y="3217225"/>
            <a:chExt cx="317450" cy="317250"/>
          </a:xfrm>
        </p:grpSpPr>
        <p:sp>
          <p:nvSpPr>
            <p:cNvPr id="6841" name="Google Shape;6841;p8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8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8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6" name="Google Shape;6846;p83"/>
          <p:cNvGrpSpPr/>
          <p:nvPr/>
        </p:nvGrpSpPr>
        <p:grpSpPr>
          <a:xfrm>
            <a:off x="2130310" y="1744287"/>
            <a:ext cx="371814" cy="369974"/>
            <a:chOff x="-41893475" y="3584850"/>
            <a:chExt cx="318225" cy="316650"/>
          </a:xfrm>
        </p:grpSpPr>
        <p:sp>
          <p:nvSpPr>
            <p:cNvPr id="6847" name="Google Shape;6847;p8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8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8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8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1" name="Google Shape;6851;p83"/>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83"/>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3" name="Google Shape;6853;p83"/>
          <p:cNvGrpSpPr/>
          <p:nvPr/>
        </p:nvGrpSpPr>
        <p:grpSpPr>
          <a:xfrm>
            <a:off x="900338" y="3139579"/>
            <a:ext cx="337522" cy="370909"/>
            <a:chOff x="-39998250" y="3605325"/>
            <a:chExt cx="288875" cy="317450"/>
          </a:xfrm>
        </p:grpSpPr>
        <p:sp>
          <p:nvSpPr>
            <p:cNvPr id="6854" name="Google Shape;6854;p8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8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6" name="Google Shape;6856;p83"/>
          <p:cNvGrpSpPr/>
          <p:nvPr/>
        </p:nvGrpSpPr>
        <p:grpSpPr>
          <a:xfrm>
            <a:off x="884112" y="3598043"/>
            <a:ext cx="369974" cy="369945"/>
            <a:chOff x="-40011050" y="3972375"/>
            <a:chExt cx="316650" cy="316625"/>
          </a:xfrm>
        </p:grpSpPr>
        <p:sp>
          <p:nvSpPr>
            <p:cNvPr id="6857" name="Google Shape;6857;p8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8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9" name="Google Shape;6859;p83"/>
          <p:cNvGrpSpPr/>
          <p:nvPr/>
        </p:nvGrpSpPr>
        <p:grpSpPr>
          <a:xfrm>
            <a:off x="3116043" y="2662742"/>
            <a:ext cx="266921" cy="369039"/>
            <a:chOff x="-38129425" y="3222550"/>
            <a:chExt cx="228450" cy="315850"/>
          </a:xfrm>
        </p:grpSpPr>
        <p:sp>
          <p:nvSpPr>
            <p:cNvPr id="6860" name="Google Shape;6860;p8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8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83"/>
          <p:cNvGrpSpPr/>
          <p:nvPr/>
        </p:nvGrpSpPr>
        <p:grpSpPr>
          <a:xfrm>
            <a:off x="3071012" y="3119337"/>
            <a:ext cx="371785" cy="369974"/>
            <a:chOff x="-38172725" y="3588000"/>
            <a:chExt cx="318200" cy="316650"/>
          </a:xfrm>
        </p:grpSpPr>
        <p:sp>
          <p:nvSpPr>
            <p:cNvPr id="6863" name="Google Shape;6863;p8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8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8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8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8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8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1" name="Google Shape;6871;p83"/>
          <p:cNvGrpSpPr/>
          <p:nvPr/>
        </p:nvGrpSpPr>
        <p:grpSpPr>
          <a:xfrm>
            <a:off x="3146914" y="3577772"/>
            <a:ext cx="219981" cy="369974"/>
            <a:chOff x="-38109725" y="3955025"/>
            <a:chExt cx="188275" cy="316650"/>
          </a:xfrm>
        </p:grpSpPr>
        <p:sp>
          <p:nvSpPr>
            <p:cNvPr id="6872" name="Google Shape;6872;p8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8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4" name="Google Shape;6874;p83"/>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5" name="Google Shape;6875;p83"/>
          <p:cNvGrpSpPr/>
          <p:nvPr/>
        </p:nvGrpSpPr>
        <p:grpSpPr>
          <a:xfrm>
            <a:off x="2562313" y="1309193"/>
            <a:ext cx="373654" cy="369068"/>
            <a:chOff x="-41530375" y="3218800"/>
            <a:chExt cx="319800" cy="315875"/>
          </a:xfrm>
        </p:grpSpPr>
        <p:sp>
          <p:nvSpPr>
            <p:cNvPr id="6876" name="Google Shape;6876;p8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8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8" name="Google Shape;6878;p83"/>
          <p:cNvGrpSpPr/>
          <p:nvPr/>
        </p:nvGrpSpPr>
        <p:grpSpPr>
          <a:xfrm>
            <a:off x="2564607" y="1824351"/>
            <a:ext cx="369068" cy="289004"/>
            <a:chOff x="-41526450" y="3653375"/>
            <a:chExt cx="315875" cy="247350"/>
          </a:xfrm>
        </p:grpSpPr>
        <p:sp>
          <p:nvSpPr>
            <p:cNvPr id="6879" name="Google Shape;6879;p8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8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83"/>
          <p:cNvGrpSpPr/>
          <p:nvPr/>
        </p:nvGrpSpPr>
        <p:grpSpPr>
          <a:xfrm>
            <a:off x="2565994" y="2187015"/>
            <a:ext cx="366293" cy="369974"/>
            <a:chOff x="-41526450" y="3951100"/>
            <a:chExt cx="313500" cy="316650"/>
          </a:xfrm>
        </p:grpSpPr>
        <p:sp>
          <p:nvSpPr>
            <p:cNvPr id="6882" name="Google Shape;6882;p8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8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8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83"/>
          <p:cNvGrpSpPr/>
          <p:nvPr/>
        </p:nvGrpSpPr>
        <p:grpSpPr>
          <a:xfrm>
            <a:off x="1331249" y="2681144"/>
            <a:ext cx="339595" cy="371814"/>
            <a:chOff x="-39625900" y="3238300"/>
            <a:chExt cx="290650" cy="318225"/>
          </a:xfrm>
        </p:grpSpPr>
        <p:sp>
          <p:nvSpPr>
            <p:cNvPr id="6886" name="Google Shape;6886;p8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8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8" name="Google Shape;6888;p83"/>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9" name="Google Shape;6889;p83"/>
          <p:cNvGrpSpPr/>
          <p:nvPr/>
        </p:nvGrpSpPr>
        <p:grpSpPr>
          <a:xfrm>
            <a:off x="1325300" y="3597605"/>
            <a:ext cx="366293" cy="370441"/>
            <a:chOff x="-39647175" y="3972000"/>
            <a:chExt cx="313500" cy="317050"/>
          </a:xfrm>
        </p:grpSpPr>
        <p:sp>
          <p:nvSpPr>
            <p:cNvPr id="6890" name="Google Shape;6890;p8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8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3" name="Google Shape;6893;p83"/>
          <p:cNvGrpSpPr/>
          <p:nvPr/>
        </p:nvGrpSpPr>
        <p:grpSpPr>
          <a:xfrm>
            <a:off x="3494427" y="2661603"/>
            <a:ext cx="375495" cy="370879"/>
            <a:chOff x="-37808850" y="3221575"/>
            <a:chExt cx="321375" cy="317425"/>
          </a:xfrm>
        </p:grpSpPr>
        <p:sp>
          <p:nvSpPr>
            <p:cNvPr id="6894" name="Google Shape;6894;p8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8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6" name="Google Shape;6896;p83"/>
          <p:cNvGrpSpPr/>
          <p:nvPr/>
        </p:nvGrpSpPr>
        <p:grpSpPr>
          <a:xfrm>
            <a:off x="3503201" y="3183634"/>
            <a:ext cx="372749" cy="241158"/>
            <a:chOff x="-37806500" y="3643030"/>
            <a:chExt cx="319025" cy="206400"/>
          </a:xfrm>
        </p:grpSpPr>
        <p:sp>
          <p:nvSpPr>
            <p:cNvPr id="6897" name="Google Shape;6897;p8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8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9" name="Google Shape;6899;p83"/>
          <p:cNvGrpSpPr/>
          <p:nvPr/>
        </p:nvGrpSpPr>
        <p:grpSpPr>
          <a:xfrm>
            <a:off x="3505508" y="3575931"/>
            <a:ext cx="368134" cy="371814"/>
            <a:chOff x="-37804925" y="3953450"/>
            <a:chExt cx="315075" cy="318225"/>
          </a:xfrm>
        </p:grpSpPr>
        <p:sp>
          <p:nvSpPr>
            <p:cNvPr id="6900" name="Google Shape;6900;p8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8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3" name="Google Shape;6903;p83"/>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4" name="Google Shape;6904;p83"/>
          <p:cNvGrpSpPr/>
          <p:nvPr/>
        </p:nvGrpSpPr>
        <p:grpSpPr>
          <a:xfrm>
            <a:off x="4860977" y="1328538"/>
            <a:ext cx="355663" cy="308725"/>
            <a:chOff x="-28462125" y="3199700"/>
            <a:chExt cx="298550" cy="259150"/>
          </a:xfrm>
        </p:grpSpPr>
        <p:sp>
          <p:nvSpPr>
            <p:cNvPr id="6905" name="Google Shape;6905;p8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8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8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8" name="Google Shape;6908;p83"/>
          <p:cNvGrpSpPr/>
          <p:nvPr/>
        </p:nvGrpSpPr>
        <p:grpSpPr>
          <a:xfrm>
            <a:off x="4861930" y="1763228"/>
            <a:ext cx="353757" cy="352833"/>
            <a:chOff x="-28461325" y="3545475"/>
            <a:chExt cx="296950" cy="296175"/>
          </a:xfrm>
        </p:grpSpPr>
        <p:sp>
          <p:nvSpPr>
            <p:cNvPr id="6909" name="Google Shape;6909;p8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8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8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5" name="Google Shape;6915;p83"/>
          <p:cNvGrpSpPr/>
          <p:nvPr/>
        </p:nvGrpSpPr>
        <p:grpSpPr>
          <a:xfrm>
            <a:off x="4858162" y="2213272"/>
            <a:ext cx="361292" cy="352803"/>
            <a:chOff x="-28463700" y="3914875"/>
            <a:chExt cx="303275" cy="296150"/>
          </a:xfrm>
        </p:grpSpPr>
        <p:sp>
          <p:nvSpPr>
            <p:cNvPr id="6916" name="Google Shape;6916;p8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8" name="Google Shape;6918;p83"/>
          <p:cNvGrpSpPr/>
          <p:nvPr/>
        </p:nvGrpSpPr>
        <p:grpSpPr>
          <a:xfrm>
            <a:off x="7092947" y="1369355"/>
            <a:ext cx="351880" cy="227092"/>
            <a:chOff x="-26573400" y="3224125"/>
            <a:chExt cx="295375" cy="190625"/>
          </a:xfrm>
        </p:grpSpPr>
        <p:sp>
          <p:nvSpPr>
            <p:cNvPr id="6919" name="Google Shape;6919;p8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8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1" name="Google Shape;6921;p83"/>
          <p:cNvGrpSpPr/>
          <p:nvPr/>
        </p:nvGrpSpPr>
        <p:grpSpPr>
          <a:xfrm>
            <a:off x="7092947" y="1763690"/>
            <a:ext cx="351880" cy="351910"/>
            <a:chOff x="-26573400" y="3546250"/>
            <a:chExt cx="295375" cy="295400"/>
          </a:xfrm>
        </p:grpSpPr>
        <p:sp>
          <p:nvSpPr>
            <p:cNvPr id="6922" name="Google Shape;6922;p8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8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8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8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83"/>
          <p:cNvGrpSpPr/>
          <p:nvPr/>
        </p:nvGrpSpPr>
        <p:grpSpPr>
          <a:xfrm>
            <a:off x="7081228" y="2213599"/>
            <a:ext cx="375319" cy="352148"/>
            <a:chOff x="-26583625" y="3917025"/>
            <a:chExt cx="315050" cy="295600"/>
          </a:xfrm>
        </p:grpSpPr>
        <p:sp>
          <p:nvSpPr>
            <p:cNvPr id="6928" name="Google Shape;6928;p8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8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2" name="Google Shape;6932;p83"/>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3" name="Google Shape;6933;p83"/>
          <p:cNvGrpSpPr/>
          <p:nvPr/>
        </p:nvGrpSpPr>
        <p:grpSpPr>
          <a:xfrm>
            <a:off x="5779742" y="3172629"/>
            <a:ext cx="289039" cy="352833"/>
            <a:chOff x="-24694925" y="3518700"/>
            <a:chExt cx="242625" cy="296175"/>
          </a:xfrm>
        </p:grpSpPr>
        <p:sp>
          <p:nvSpPr>
            <p:cNvPr id="6934" name="Google Shape;6934;p8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8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8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8" name="Google Shape;6938;p83"/>
          <p:cNvGrpSpPr/>
          <p:nvPr/>
        </p:nvGrpSpPr>
        <p:grpSpPr>
          <a:xfrm>
            <a:off x="5779280" y="3622657"/>
            <a:ext cx="289962" cy="352833"/>
            <a:chOff x="-24709100" y="3888875"/>
            <a:chExt cx="243400" cy="296175"/>
          </a:xfrm>
        </p:grpSpPr>
        <p:sp>
          <p:nvSpPr>
            <p:cNvPr id="6939" name="Google Shape;6939;p8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2" name="Google Shape;6942;p83"/>
          <p:cNvGrpSpPr/>
          <p:nvPr/>
        </p:nvGrpSpPr>
        <p:grpSpPr>
          <a:xfrm>
            <a:off x="7979280" y="2695320"/>
            <a:ext cx="356556" cy="349557"/>
            <a:chOff x="-22863675" y="3131775"/>
            <a:chExt cx="299300" cy="293425"/>
          </a:xfrm>
        </p:grpSpPr>
        <p:sp>
          <p:nvSpPr>
            <p:cNvPr id="6943" name="Google Shape;6943;p8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6" name="Google Shape;6946;p83"/>
          <p:cNvGrpSpPr/>
          <p:nvPr/>
        </p:nvGrpSpPr>
        <p:grpSpPr>
          <a:xfrm>
            <a:off x="5322144" y="1306499"/>
            <a:ext cx="310602" cy="352803"/>
            <a:chOff x="-28069875" y="3175300"/>
            <a:chExt cx="260725" cy="296150"/>
          </a:xfrm>
        </p:grpSpPr>
        <p:sp>
          <p:nvSpPr>
            <p:cNvPr id="6947" name="Google Shape;6947;p8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8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8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8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8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8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8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6" name="Google Shape;6956;p83"/>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7" name="Google Shape;6957;p83"/>
          <p:cNvGrpSpPr/>
          <p:nvPr/>
        </p:nvGrpSpPr>
        <p:grpSpPr>
          <a:xfrm>
            <a:off x="5363423" y="2213733"/>
            <a:ext cx="228045" cy="351880"/>
            <a:chOff x="-28032075" y="3916450"/>
            <a:chExt cx="191425" cy="295375"/>
          </a:xfrm>
        </p:grpSpPr>
        <p:sp>
          <p:nvSpPr>
            <p:cNvPr id="6958" name="Google Shape;6958;p8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8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83"/>
          <p:cNvGrpSpPr/>
          <p:nvPr/>
        </p:nvGrpSpPr>
        <p:grpSpPr>
          <a:xfrm>
            <a:off x="7528769" y="1306484"/>
            <a:ext cx="352833" cy="352833"/>
            <a:chOff x="-26201650" y="3176075"/>
            <a:chExt cx="296175" cy="296175"/>
          </a:xfrm>
        </p:grpSpPr>
        <p:sp>
          <p:nvSpPr>
            <p:cNvPr id="6962" name="Google Shape;6962;p8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8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83"/>
          <p:cNvGrpSpPr/>
          <p:nvPr/>
        </p:nvGrpSpPr>
        <p:grpSpPr>
          <a:xfrm>
            <a:off x="7528293" y="1763705"/>
            <a:ext cx="353786" cy="351880"/>
            <a:chOff x="-26204800" y="3547050"/>
            <a:chExt cx="296975" cy="295375"/>
          </a:xfrm>
        </p:grpSpPr>
        <p:sp>
          <p:nvSpPr>
            <p:cNvPr id="6965" name="Google Shape;6965;p8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8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7" name="Google Shape;6967;p83"/>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8" name="Google Shape;6968;p83"/>
          <p:cNvGrpSpPr/>
          <p:nvPr/>
        </p:nvGrpSpPr>
        <p:grpSpPr>
          <a:xfrm>
            <a:off x="6199548" y="2693683"/>
            <a:ext cx="345328" cy="352833"/>
            <a:chOff x="-24353875" y="3147725"/>
            <a:chExt cx="289875" cy="296175"/>
          </a:xfrm>
        </p:grpSpPr>
        <p:sp>
          <p:nvSpPr>
            <p:cNvPr id="6969" name="Google Shape;6969;p8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8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83"/>
          <p:cNvGrpSpPr/>
          <p:nvPr/>
        </p:nvGrpSpPr>
        <p:grpSpPr>
          <a:xfrm>
            <a:off x="6207530" y="3173090"/>
            <a:ext cx="329365" cy="351910"/>
            <a:chOff x="-24344425" y="3519475"/>
            <a:chExt cx="276475" cy="295400"/>
          </a:xfrm>
        </p:grpSpPr>
        <p:sp>
          <p:nvSpPr>
            <p:cNvPr id="6972" name="Google Shape;6972;p8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4" name="Google Shape;6974;p83"/>
          <p:cNvGrpSpPr/>
          <p:nvPr/>
        </p:nvGrpSpPr>
        <p:grpSpPr>
          <a:xfrm>
            <a:off x="6197210" y="3625010"/>
            <a:ext cx="350004" cy="348128"/>
            <a:chOff x="-24353075" y="3891250"/>
            <a:chExt cx="293800" cy="292225"/>
          </a:xfrm>
        </p:grpSpPr>
        <p:sp>
          <p:nvSpPr>
            <p:cNvPr id="6975" name="Google Shape;6975;p8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83"/>
          <p:cNvGrpSpPr/>
          <p:nvPr/>
        </p:nvGrpSpPr>
        <p:grpSpPr>
          <a:xfrm>
            <a:off x="7980681" y="3173313"/>
            <a:ext cx="353757" cy="351463"/>
            <a:chOff x="-22845575" y="3504075"/>
            <a:chExt cx="296950" cy="295025"/>
          </a:xfrm>
        </p:grpSpPr>
        <p:sp>
          <p:nvSpPr>
            <p:cNvPr id="6978" name="Google Shape;6978;p8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8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83"/>
          <p:cNvGrpSpPr/>
          <p:nvPr/>
        </p:nvGrpSpPr>
        <p:grpSpPr>
          <a:xfrm>
            <a:off x="5773862" y="1306961"/>
            <a:ext cx="299344" cy="351880"/>
            <a:chOff x="-27691025" y="3175300"/>
            <a:chExt cx="251275" cy="295375"/>
          </a:xfrm>
        </p:grpSpPr>
        <p:sp>
          <p:nvSpPr>
            <p:cNvPr id="6981" name="Google Shape;6981;p8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8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8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5" name="Google Shape;6985;p83"/>
          <p:cNvGrpSpPr/>
          <p:nvPr/>
        </p:nvGrpSpPr>
        <p:grpSpPr>
          <a:xfrm>
            <a:off x="5746179" y="1825637"/>
            <a:ext cx="354710" cy="228015"/>
            <a:chOff x="-27721750" y="3598250"/>
            <a:chExt cx="297750" cy="191400"/>
          </a:xfrm>
        </p:grpSpPr>
        <p:sp>
          <p:nvSpPr>
            <p:cNvPr id="6986" name="Google Shape;6986;p8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8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83"/>
          <p:cNvGrpSpPr/>
          <p:nvPr/>
        </p:nvGrpSpPr>
        <p:grpSpPr>
          <a:xfrm>
            <a:off x="5747579" y="2219183"/>
            <a:ext cx="351910" cy="340980"/>
            <a:chOff x="-27719400" y="3925600"/>
            <a:chExt cx="295400" cy="286225"/>
          </a:xfrm>
        </p:grpSpPr>
        <p:sp>
          <p:nvSpPr>
            <p:cNvPr id="6989" name="Google Shape;6989;p8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83"/>
          <p:cNvGrpSpPr/>
          <p:nvPr/>
        </p:nvGrpSpPr>
        <p:grpSpPr>
          <a:xfrm>
            <a:off x="7968851" y="1306023"/>
            <a:ext cx="353757" cy="353757"/>
            <a:chOff x="-25834600" y="3176875"/>
            <a:chExt cx="296950" cy="296950"/>
          </a:xfrm>
        </p:grpSpPr>
        <p:sp>
          <p:nvSpPr>
            <p:cNvPr id="6992" name="Google Shape;6992;p8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8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8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8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8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7" name="Google Shape;6997;p83"/>
          <p:cNvGrpSpPr/>
          <p:nvPr/>
        </p:nvGrpSpPr>
        <p:grpSpPr>
          <a:xfrm>
            <a:off x="7968851" y="1774024"/>
            <a:ext cx="353757" cy="331241"/>
            <a:chOff x="-25834600" y="3564375"/>
            <a:chExt cx="296950" cy="278050"/>
          </a:xfrm>
        </p:grpSpPr>
        <p:sp>
          <p:nvSpPr>
            <p:cNvPr id="6998" name="Google Shape;6998;p8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8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8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8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8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8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6" name="Google Shape;7006;p83"/>
          <p:cNvGrpSpPr/>
          <p:nvPr/>
        </p:nvGrpSpPr>
        <p:grpSpPr>
          <a:xfrm>
            <a:off x="7966974" y="2213376"/>
            <a:ext cx="357509" cy="352595"/>
            <a:chOff x="-25834600" y="3915850"/>
            <a:chExt cx="300100" cy="295975"/>
          </a:xfrm>
        </p:grpSpPr>
        <p:sp>
          <p:nvSpPr>
            <p:cNvPr id="7007" name="Google Shape;7007;p8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8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8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0" name="Google Shape;7010;p83"/>
          <p:cNvGrpSpPr/>
          <p:nvPr/>
        </p:nvGrpSpPr>
        <p:grpSpPr>
          <a:xfrm>
            <a:off x="6702402" y="2694606"/>
            <a:ext cx="228968" cy="350987"/>
            <a:chOff x="-23930925" y="3149300"/>
            <a:chExt cx="192200" cy="294625"/>
          </a:xfrm>
        </p:grpSpPr>
        <p:sp>
          <p:nvSpPr>
            <p:cNvPr id="7011" name="Google Shape;7011;p8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8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8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8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83"/>
          <p:cNvGrpSpPr/>
          <p:nvPr/>
        </p:nvGrpSpPr>
        <p:grpSpPr>
          <a:xfrm>
            <a:off x="6659232" y="3173090"/>
            <a:ext cx="315307" cy="351910"/>
            <a:chOff x="-23962425" y="3519475"/>
            <a:chExt cx="264675" cy="295400"/>
          </a:xfrm>
        </p:grpSpPr>
        <p:sp>
          <p:nvSpPr>
            <p:cNvPr id="7016" name="Google Shape;7016;p8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8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8" name="Google Shape;7018;p83"/>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9" name="Google Shape;7019;p83"/>
          <p:cNvGrpSpPr/>
          <p:nvPr/>
        </p:nvGrpSpPr>
        <p:grpSpPr>
          <a:xfrm>
            <a:off x="8037908" y="3623134"/>
            <a:ext cx="239302" cy="351880"/>
            <a:chOff x="-22788075" y="3904625"/>
            <a:chExt cx="200875" cy="295375"/>
          </a:xfrm>
        </p:grpSpPr>
        <p:sp>
          <p:nvSpPr>
            <p:cNvPr id="7020" name="Google Shape;7020;p8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8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8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8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83"/>
          <p:cNvGrpSpPr/>
          <p:nvPr/>
        </p:nvGrpSpPr>
        <p:grpSpPr>
          <a:xfrm>
            <a:off x="6193206" y="1306499"/>
            <a:ext cx="354710" cy="352803"/>
            <a:chOff x="-27351575" y="3175300"/>
            <a:chExt cx="297750" cy="296150"/>
          </a:xfrm>
        </p:grpSpPr>
        <p:sp>
          <p:nvSpPr>
            <p:cNvPr id="7025" name="Google Shape;7025;p8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8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8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83"/>
          <p:cNvGrpSpPr/>
          <p:nvPr/>
        </p:nvGrpSpPr>
        <p:grpSpPr>
          <a:xfrm>
            <a:off x="6235914" y="1763109"/>
            <a:ext cx="269293" cy="353072"/>
            <a:chOff x="-27313750" y="3545275"/>
            <a:chExt cx="226050" cy="296375"/>
          </a:xfrm>
        </p:grpSpPr>
        <p:sp>
          <p:nvSpPr>
            <p:cNvPr id="7030" name="Google Shape;7030;p8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8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8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3" name="Google Shape;7033;p83"/>
          <p:cNvGrpSpPr/>
          <p:nvPr/>
        </p:nvGrpSpPr>
        <p:grpSpPr>
          <a:xfrm>
            <a:off x="6193206" y="2211380"/>
            <a:ext cx="354710" cy="356586"/>
            <a:chOff x="-27351575" y="3915650"/>
            <a:chExt cx="297750" cy="299325"/>
          </a:xfrm>
        </p:grpSpPr>
        <p:sp>
          <p:nvSpPr>
            <p:cNvPr id="7034" name="Google Shape;7034;p8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8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6" name="Google Shape;7036;p83"/>
          <p:cNvGrpSpPr/>
          <p:nvPr/>
        </p:nvGrpSpPr>
        <p:grpSpPr>
          <a:xfrm>
            <a:off x="4880696" y="2693579"/>
            <a:ext cx="319060" cy="353042"/>
            <a:chOff x="-25445525" y="3175900"/>
            <a:chExt cx="267825" cy="296350"/>
          </a:xfrm>
        </p:grpSpPr>
        <p:sp>
          <p:nvSpPr>
            <p:cNvPr id="7037" name="Google Shape;7037;p8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83"/>
          <p:cNvGrpSpPr/>
          <p:nvPr/>
        </p:nvGrpSpPr>
        <p:grpSpPr>
          <a:xfrm>
            <a:off x="4862410" y="3183902"/>
            <a:ext cx="355633" cy="330288"/>
            <a:chOff x="-25465200" y="3565175"/>
            <a:chExt cx="298525" cy="277250"/>
          </a:xfrm>
        </p:grpSpPr>
        <p:sp>
          <p:nvSpPr>
            <p:cNvPr id="7041" name="Google Shape;7041;p8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8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83"/>
          <p:cNvGrpSpPr/>
          <p:nvPr/>
        </p:nvGrpSpPr>
        <p:grpSpPr>
          <a:xfrm>
            <a:off x="4861948" y="3623432"/>
            <a:ext cx="356556" cy="351285"/>
            <a:chOff x="-25465200" y="3916150"/>
            <a:chExt cx="299300" cy="294875"/>
          </a:xfrm>
        </p:grpSpPr>
        <p:sp>
          <p:nvSpPr>
            <p:cNvPr id="7044" name="Google Shape;7044;p8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8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6" name="Google Shape;7046;p83"/>
          <p:cNvGrpSpPr/>
          <p:nvPr/>
        </p:nvGrpSpPr>
        <p:grpSpPr>
          <a:xfrm>
            <a:off x="7089388" y="2693698"/>
            <a:ext cx="351880" cy="352803"/>
            <a:chOff x="-23615075" y="3148525"/>
            <a:chExt cx="295375" cy="296150"/>
          </a:xfrm>
        </p:grpSpPr>
        <p:sp>
          <p:nvSpPr>
            <p:cNvPr id="7047" name="Google Shape;7047;p8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8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8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1" name="Google Shape;7051;p83"/>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2" name="Google Shape;7052;p83"/>
          <p:cNvGrpSpPr/>
          <p:nvPr/>
        </p:nvGrpSpPr>
        <p:grpSpPr>
          <a:xfrm>
            <a:off x="7088911" y="3632977"/>
            <a:ext cx="352833" cy="332194"/>
            <a:chOff x="-23615075" y="3906200"/>
            <a:chExt cx="296175" cy="278850"/>
          </a:xfrm>
        </p:grpSpPr>
        <p:sp>
          <p:nvSpPr>
            <p:cNvPr id="7053" name="Google Shape;7053;p8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8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8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6" name="Google Shape;7056;p83"/>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7" name="Google Shape;7057;p83"/>
          <p:cNvGrpSpPr/>
          <p:nvPr/>
        </p:nvGrpSpPr>
        <p:grpSpPr>
          <a:xfrm>
            <a:off x="6637880" y="1306618"/>
            <a:ext cx="353757" cy="352565"/>
            <a:chOff x="-26980600" y="3175500"/>
            <a:chExt cx="296950" cy="295950"/>
          </a:xfrm>
        </p:grpSpPr>
        <p:sp>
          <p:nvSpPr>
            <p:cNvPr id="7058" name="Google Shape;7058;p8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1" name="Google Shape;7061;p83"/>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2" name="Google Shape;7062;p83"/>
          <p:cNvGrpSpPr/>
          <p:nvPr/>
        </p:nvGrpSpPr>
        <p:grpSpPr>
          <a:xfrm>
            <a:off x="6638357" y="2245154"/>
            <a:ext cx="352803" cy="289039"/>
            <a:chOff x="-26981375" y="3951875"/>
            <a:chExt cx="296150" cy="242625"/>
          </a:xfrm>
        </p:grpSpPr>
        <p:sp>
          <p:nvSpPr>
            <p:cNvPr id="7063" name="Google Shape;7063;p8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83"/>
          <p:cNvGrpSpPr/>
          <p:nvPr/>
        </p:nvGrpSpPr>
        <p:grpSpPr>
          <a:xfrm>
            <a:off x="5303399" y="2692745"/>
            <a:ext cx="351910" cy="354710"/>
            <a:chOff x="-25094250" y="3176075"/>
            <a:chExt cx="295400" cy="297750"/>
          </a:xfrm>
        </p:grpSpPr>
        <p:sp>
          <p:nvSpPr>
            <p:cNvPr id="7067" name="Google Shape;7067;p8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8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0" name="Google Shape;7070;p83"/>
          <p:cNvGrpSpPr/>
          <p:nvPr/>
        </p:nvGrpSpPr>
        <p:grpSpPr>
          <a:xfrm>
            <a:off x="5303399" y="3173106"/>
            <a:ext cx="351910" cy="351880"/>
            <a:chOff x="-25094250" y="3547050"/>
            <a:chExt cx="295400" cy="295375"/>
          </a:xfrm>
        </p:grpSpPr>
        <p:sp>
          <p:nvSpPr>
            <p:cNvPr id="7071" name="Google Shape;7071;p8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8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8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6" name="Google Shape;7076;p83"/>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7" name="Google Shape;7077;p83"/>
          <p:cNvGrpSpPr/>
          <p:nvPr/>
        </p:nvGrpSpPr>
        <p:grpSpPr>
          <a:xfrm>
            <a:off x="7535476" y="2693698"/>
            <a:ext cx="352803" cy="352803"/>
            <a:chOff x="-23245675" y="3148525"/>
            <a:chExt cx="296150" cy="296150"/>
          </a:xfrm>
        </p:grpSpPr>
        <p:sp>
          <p:nvSpPr>
            <p:cNvPr id="7078" name="Google Shape;7078;p8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8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8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1" name="Google Shape;7081;p83"/>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2" name="Google Shape;7082;p83"/>
          <p:cNvGrpSpPr/>
          <p:nvPr/>
        </p:nvGrpSpPr>
        <p:grpSpPr>
          <a:xfrm>
            <a:off x="7535938" y="3622672"/>
            <a:ext cx="351880" cy="352803"/>
            <a:chOff x="-23244900" y="3888100"/>
            <a:chExt cx="295375" cy="296150"/>
          </a:xfrm>
        </p:grpSpPr>
        <p:sp>
          <p:nvSpPr>
            <p:cNvPr id="7083" name="Google Shape;7083;p8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8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8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8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8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8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4" name="Google Shape;7094;p83"/>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3"/>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7096" name="Google Shape;7096;p83"/>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00"/>
        <p:cNvGrpSpPr/>
        <p:nvPr/>
      </p:nvGrpSpPr>
      <p:grpSpPr>
        <a:xfrm>
          <a:off x="0" y="0"/>
          <a:ext cx="0" cy="0"/>
          <a:chOff x="0" y="0"/>
          <a:chExt cx="0" cy="0"/>
        </a:xfrm>
      </p:grpSpPr>
      <p:sp>
        <p:nvSpPr>
          <p:cNvPr id="7101" name="Google Shape;7101;p84"/>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2" name="Google Shape;7102;p84"/>
          <p:cNvGrpSpPr/>
          <p:nvPr/>
        </p:nvGrpSpPr>
        <p:grpSpPr>
          <a:xfrm>
            <a:off x="850004" y="1823018"/>
            <a:ext cx="367261" cy="367261"/>
            <a:chOff x="-65145700" y="3727425"/>
            <a:chExt cx="317425" cy="317425"/>
          </a:xfrm>
        </p:grpSpPr>
        <p:sp>
          <p:nvSpPr>
            <p:cNvPr id="7103" name="Google Shape;7103;p8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8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84"/>
          <p:cNvGrpSpPr/>
          <p:nvPr/>
        </p:nvGrpSpPr>
        <p:grpSpPr>
          <a:xfrm>
            <a:off x="853201" y="2251933"/>
            <a:ext cx="360868" cy="367261"/>
            <a:chOff x="-65144125" y="4094450"/>
            <a:chExt cx="311900" cy="317425"/>
          </a:xfrm>
        </p:grpSpPr>
        <p:sp>
          <p:nvSpPr>
            <p:cNvPr id="7106" name="Google Shape;7106;p8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8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9" name="Google Shape;7109;p84"/>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0" name="Google Shape;7110;p84"/>
          <p:cNvGrpSpPr/>
          <p:nvPr/>
        </p:nvGrpSpPr>
        <p:grpSpPr>
          <a:xfrm>
            <a:off x="3056770" y="1822628"/>
            <a:ext cx="370645" cy="368042"/>
            <a:chOff x="-63250675" y="3744075"/>
            <a:chExt cx="320350" cy="318100"/>
          </a:xfrm>
        </p:grpSpPr>
        <p:sp>
          <p:nvSpPr>
            <p:cNvPr id="7111" name="Google Shape;7111;p8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8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8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4" name="Google Shape;7114;p84"/>
          <p:cNvGrpSpPr/>
          <p:nvPr/>
        </p:nvGrpSpPr>
        <p:grpSpPr>
          <a:xfrm>
            <a:off x="3058462" y="2251933"/>
            <a:ext cx="367261" cy="367261"/>
            <a:chOff x="-63250675" y="4110200"/>
            <a:chExt cx="317425" cy="317425"/>
          </a:xfrm>
        </p:grpSpPr>
        <p:sp>
          <p:nvSpPr>
            <p:cNvPr id="7115" name="Google Shape;7115;p8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8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8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8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8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84"/>
          <p:cNvGrpSpPr/>
          <p:nvPr/>
        </p:nvGrpSpPr>
        <p:grpSpPr>
          <a:xfrm>
            <a:off x="1737509" y="2749028"/>
            <a:ext cx="359075" cy="358844"/>
            <a:chOff x="-61351725" y="3372400"/>
            <a:chExt cx="310350" cy="310150"/>
          </a:xfrm>
        </p:grpSpPr>
        <p:sp>
          <p:nvSpPr>
            <p:cNvPr id="7125" name="Google Shape;7125;p8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8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84"/>
          <p:cNvGrpSpPr/>
          <p:nvPr/>
        </p:nvGrpSpPr>
        <p:grpSpPr>
          <a:xfrm>
            <a:off x="1733864" y="3212084"/>
            <a:ext cx="366364" cy="333534"/>
            <a:chOff x="-61354875" y="3751050"/>
            <a:chExt cx="316650" cy="288275"/>
          </a:xfrm>
        </p:grpSpPr>
        <p:sp>
          <p:nvSpPr>
            <p:cNvPr id="7129" name="Google Shape;7129;p8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2" name="Google Shape;7132;p84"/>
          <p:cNvGrpSpPr/>
          <p:nvPr/>
        </p:nvGrpSpPr>
        <p:grpSpPr>
          <a:xfrm>
            <a:off x="1733864" y="3653724"/>
            <a:ext cx="366364" cy="367290"/>
            <a:chOff x="-61354875" y="4101525"/>
            <a:chExt cx="316650" cy="317450"/>
          </a:xfrm>
        </p:grpSpPr>
        <p:sp>
          <p:nvSpPr>
            <p:cNvPr id="7133" name="Google Shape;7133;p8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8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5" name="Google Shape;7135;p84"/>
          <p:cNvGrpSpPr/>
          <p:nvPr/>
        </p:nvGrpSpPr>
        <p:grpSpPr>
          <a:xfrm>
            <a:off x="3950299" y="2745600"/>
            <a:ext cx="368157" cy="365699"/>
            <a:chOff x="-59470075" y="3308975"/>
            <a:chExt cx="318200" cy="316075"/>
          </a:xfrm>
        </p:grpSpPr>
        <p:sp>
          <p:nvSpPr>
            <p:cNvPr id="7136" name="Google Shape;7136;p8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8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8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8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8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8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8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8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8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5" name="Google Shape;7145;p84"/>
          <p:cNvGrpSpPr/>
          <p:nvPr/>
        </p:nvGrpSpPr>
        <p:grpSpPr>
          <a:xfrm>
            <a:off x="1295729" y="1381305"/>
            <a:ext cx="367261" cy="364686"/>
            <a:chOff x="-64781025" y="3361050"/>
            <a:chExt cx="317425" cy="315200"/>
          </a:xfrm>
        </p:grpSpPr>
        <p:sp>
          <p:nvSpPr>
            <p:cNvPr id="7146" name="Google Shape;7146;p8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8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8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8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0" name="Google Shape;7150;p84"/>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4"/>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4"/>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3" name="Google Shape;7153;p84"/>
          <p:cNvGrpSpPr/>
          <p:nvPr/>
        </p:nvGrpSpPr>
        <p:grpSpPr>
          <a:xfrm>
            <a:off x="3500129" y="1822744"/>
            <a:ext cx="382765" cy="367810"/>
            <a:chOff x="-62890750" y="3747425"/>
            <a:chExt cx="330825" cy="317900"/>
          </a:xfrm>
        </p:grpSpPr>
        <p:sp>
          <p:nvSpPr>
            <p:cNvPr id="7154" name="Google Shape;7154;p8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8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8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8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8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8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8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8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84"/>
          <p:cNvGrpSpPr/>
          <p:nvPr/>
        </p:nvGrpSpPr>
        <p:grpSpPr>
          <a:xfrm>
            <a:off x="3507881" y="2252381"/>
            <a:ext cx="367261" cy="366364"/>
            <a:chOff x="-62884425" y="4111775"/>
            <a:chExt cx="317425" cy="316650"/>
          </a:xfrm>
        </p:grpSpPr>
        <p:sp>
          <p:nvSpPr>
            <p:cNvPr id="7169" name="Google Shape;7169;p8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84"/>
          <p:cNvGrpSpPr/>
          <p:nvPr/>
        </p:nvGrpSpPr>
        <p:grpSpPr>
          <a:xfrm>
            <a:off x="2180515" y="2748450"/>
            <a:ext cx="365438" cy="360001"/>
            <a:chOff x="-60991775" y="3376900"/>
            <a:chExt cx="315850" cy="311150"/>
          </a:xfrm>
        </p:grpSpPr>
        <p:sp>
          <p:nvSpPr>
            <p:cNvPr id="7172" name="Google Shape;7172;p8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8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5" name="Google Shape;7175;p84"/>
          <p:cNvGrpSpPr/>
          <p:nvPr/>
        </p:nvGrpSpPr>
        <p:grpSpPr>
          <a:xfrm>
            <a:off x="2180052" y="3199314"/>
            <a:ext cx="366364" cy="359075"/>
            <a:chOff x="-60988625" y="3740800"/>
            <a:chExt cx="316650" cy="310350"/>
          </a:xfrm>
        </p:grpSpPr>
        <p:sp>
          <p:nvSpPr>
            <p:cNvPr id="7176" name="Google Shape;7176;p8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8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9" name="Google Shape;7179;p84"/>
          <p:cNvGrpSpPr/>
          <p:nvPr/>
        </p:nvGrpSpPr>
        <p:grpSpPr>
          <a:xfrm>
            <a:off x="2180052" y="3654765"/>
            <a:ext cx="366364" cy="365207"/>
            <a:chOff x="-60987850" y="4100950"/>
            <a:chExt cx="316650" cy="315650"/>
          </a:xfrm>
        </p:grpSpPr>
        <p:sp>
          <p:nvSpPr>
            <p:cNvPr id="7180" name="Google Shape;7180;p8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8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8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84"/>
          <p:cNvGrpSpPr/>
          <p:nvPr/>
        </p:nvGrpSpPr>
        <p:grpSpPr>
          <a:xfrm>
            <a:off x="3949836" y="3200225"/>
            <a:ext cx="369083" cy="357253"/>
            <a:chOff x="-59447250" y="3706150"/>
            <a:chExt cx="319000" cy="308775"/>
          </a:xfrm>
        </p:grpSpPr>
        <p:sp>
          <p:nvSpPr>
            <p:cNvPr id="7186" name="Google Shape;7186;p8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8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0" name="Google Shape;7190;p84"/>
          <p:cNvGrpSpPr/>
          <p:nvPr/>
        </p:nvGrpSpPr>
        <p:grpSpPr>
          <a:xfrm>
            <a:off x="1738564" y="1381536"/>
            <a:ext cx="368186" cy="364224"/>
            <a:chOff x="-64406125" y="3362225"/>
            <a:chExt cx="318225" cy="314800"/>
          </a:xfrm>
        </p:grpSpPr>
        <p:sp>
          <p:nvSpPr>
            <p:cNvPr id="7191" name="Google Shape;7191;p8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3" name="Google Shape;7193;p84"/>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4" name="Google Shape;7194;p84"/>
          <p:cNvGrpSpPr/>
          <p:nvPr/>
        </p:nvGrpSpPr>
        <p:grpSpPr>
          <a:xfrm>
            <a:off x="1739027" y="2252381"/>
            <a:ext cx="367261" cy="366364"/>
            <a:chOff x="-64410850" y="4094450"/>
            <a:chExt cx="317425" cy="316650"/>
          </a:xfrm>
        </p:grpSpPr>
        <p:sp>
          <p:nvSpPr>
            <p:cNvPr id="7195" name="Google Shape;7195;p8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8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8" name="Google Shape;7198;p84"/>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9" name="Google Shape;7199;p84"/>
          <p:cNvGrpSpPr/>
          <p:nvPr/>
        </p:nvGrpSpPr>
        <p:grpSpPr>
          <a:xfrm>
            <a:off x="3960575" y="1822454"/>
            <a:ext cx="365467" cy="368389"/>
            <a:chOff x="-62516625" y="3743175"/>
            <a:chExt cx="315875" cy="318400"/>
          </a:xfrm>
        </p:grpSpPr>
        <p:sp>
          <p:nvSpPr>
            <p:cNvPr id="7200" name="Google Shape;7200;p8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84"/>
          <p:cNvGrpSpPr/>
          <p:nvPr/>
        </p:nvGrpSpPr>
        <p:grpSpPr>
          <a:xfrm>
            <a:off x="3967415" y="2272426"/>
            <a:ext cx="351786" cy="326274"/>
            <a:chOff x="-62511900" y="4129100"/>
            <a:chExt cx="304050" cy="282000"/>
          </a:xfrm>
        </p:grpSpPr>
        <p:sp>
          <p:nvSpPr>
            <p:cNvPr id="7203" name="Google Shape;7203;p8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8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8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8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8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84"/>
          <p:cNvGrpSpPr/>
          <p:nvPr/>
        </p:nvGrpSpPr>
        <p:grpSpPr>
          <a:xfrm>
            <a:off x="2645537" y="2744820"/>
            <a:ext cx="310770" cy="367261"/>
            <a:chOff x="-60597975" y="3367475"/>
            <a:chExt cx="268600" cy="317425"/>
          </a:xfrm>
        </p:grpSpPr>
        <p:sp>
          <p:nvSpPr>
            <p:cNvPr id="7209" name="Google Shape;7209;p8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4" name="Google Shape;7214;p84"/>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5" name="Google Shape;7215;p84"/>
          <p:cNvGrpSpPr/>
          <p:nvPr/>
        </p:nvGrpSpPr>
        <p:grpSpPr>
          <a:xfrm>
            <a:off x="2617740" y="3706136"/>
            <a:ext cx="366364" cy="262465"/>
            <a:chOff x="-60621600" y="4145650"/>
            <a:chExt cx="316650" cy="226850"/>
          </a:xfrm>
        </p:grpSpPr>
        <p:sp>
          <p:nvSpPr>
            <p:cNvPr id="7216" name="Google Shape;7216;p8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9" name="Google Shape;7219;p84"/>
          <p:cNvGrpSpPr/>
          <p:nvPr/>
        </p:nvGrpSpPr>
        <p:grpSpPr>
          <a:xfrm>
            <a:off x="3954392" y="3654635"/>
            <a:ext cx="359972" cy="365467"/>
            <a:chOff x="-59400775" y="4084200"/>
            <a:chExt cx="311125" cy="315875"/>
          </a:xfrm>
        </p:grpSpPr>
        <p:sp>
          <p:nvSpPr>
            <p:cNvPr id="7220" name="Google Shape;7220;p8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6" name="Google Shape;7226;p84"/>
          <p:cNvGrpSpPr/>
          <p:nvPr/>
        </p:nvGrpSpPr>
        <p:grpSpPr>
          <a:xfrm>
            <a:off x="2178486" y="1380466"/>
            <a:ext cx="365438" cy="366364"/>
            <a:chOff x="-64044600" y="3360375"/>
            <a:chExt cx="315850" cy="316650"/>
          </a:xfrm>
        </p:grpSpPr>
        <p:sp>
          <p:nvSpPr>
            <p:cNvPr id="7227" name="Google Shape;7227;p8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84"/>
          <p:cNvGrpSpPr/>
          <p:nvPr/>
        </p:nvGrpSpPr>
        <p:grpSpPr>
          <a:xfrm>
            <a:off x="2204909" y="1823018"/>
            <a:ext cx="312592" cy="367261"/>
            <a:chOff x="-64022550" y="3727425"/>
            <a:chExt cx="270175" cy="317425"/>
          </a:xfrm>
        </p:grpSpPr>
        <p:sp>
          <p:nvSpPr>
            <p:cNvPr id="7231" name="Google Shape;7231;p8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4" name="Google Shape;7234;p84"/>
          <p:cNvGrpSpPr/>
          <p:nvPr/>
        </p:nvGrpSpPr>
        <p:grpSpPr>
          <a:xfrm>
            <a:off x="2229047" y="2251918"/>
            <a:ext cx="264317" cy="367290"/>
            <a:chOff x="-64001300" y="4093650"/>
            <a:chExt cx="228450" cy="317450"/>
          </a:xfrm>
        </p:grpSpPr>
        <p:sp>
          <p:nvSpPr>
            <p:cNvPr id="7235" name="Google Shape;7235;p8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8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8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84"/>
          <p:cNvGrpSpPr/>
          <p:nvPr/>
        </p:nvGrpSpPr>
        <p:grpSpPr>
          <a:xfrm>
            <a:off x="848051" y="2745210"/>
            <a:ext cx="359972" cy="366480"/>
            <a:chOff x="-62148800" y="3377700"/>
            <a:chExt cx="311125" cy="316750"/>
          </a:xfrm>
        </p:grpSpPr>
        <p:sp>
          <p:nvSpPr>
            <p:cNvPr id="7240" name="Google Shape;7240;p8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2" name="Google Shape;7242;p84"/>
          <p:cNvGrpSpPr/>
          <p:nvPr/>
        </p:nvGrpSpPr>
        <p:grpSpPr>
          <a:xfrm>
            <a:off x="843958" y="3195207"/>
            <a:ext cx="368157" cy="367290"/>
            <a:chOff x="-62154300" y="3743950"/>
            <a:chExt cx="318200" cy="317450"/>
          </a:xfrm>
        </p:grpSpPr>
        <p:sp>
          <p:nvSpPr>
            <p:cNvPr id="7243" name="Google Shape;7243;p8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5" name="Google Shape;7245;p84"/>
          <p:cNvGrpSpPr/>
          <p:nvPr/>
        </p:nvGrpSpPr>
        <p:grpSpPr>
          <a:xfrm>
            <a:off x="843944" y="3654187"/>
            <a:ext cx="368186" cy="366364"/>
            <a:chOff x="-62151950" y="4111775"/>
            <a:chExt cx="318225" cy="316650"/>
          </a:xfrm>
        </p:grpSpPr>
        <p:sp>
          <p:nvSpPr>
            <p:cNvPr id="7246" name="Google Shape;7246;p8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8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0" name="Google Shape;7250;p84"/>
          <p:cNvGrpSpPr/>
          <p:nvPr/>
        </p:nvGrpSpPr>
        <p:grpSpPr>
          <a:xfrm>
            <a:off x="3062568" y="2744733"/>
            <a:ext cx="368157" cy="367434"/>
            <a:chOff x="-60254550" y="3367325"/>
            <a:chExt cx="318200" cy="317575"/>
          </a:xfrm>
        </p:grpSpPr>
        <p:sp>
          <p:nvSpPr>
            <p:cNvPr id="7251" name="Google Shape;7251;p8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8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8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8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5" name="Google Shape;7255;p84"/>
          <p:cNvGrpSpPr/>
          <p:nvPr/>
        </p:nvGrpSpPr>
        <p:grpSpPr>
          <a:xfrm>
            <a:off x="3063465" y="3195727"/>
            <a:ext cx="366364" cy="366248"/>
            <a:chOff x="-60255350" y="3733825"/>
            <a:chExt cx="316650" cy="316550"/>
          </a:xfrm>
        </p:grpSpPr>
        <p:sp>
          <p:nvSpPr>
            <p:cNvPr id="7256" name="Google Shape;7256;p8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8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8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3" name="Google Shape;7263;p84"/>
          <p:cNvGrpSpPr/>
          <p:nvPr/>
        </p:nvGrpSpPr>
        <p:grpSpPr>
          <a:xfrm>
            <a:off x="3091262" y="3654635"/>
            <a:ext cx="310770" cy="365467"/>
            <a:chOff x="-60232500" y="4101525"/>
            <a:chExt cx="268600" cy="315875"/>
          </a:xfrm>
        </p:grpSpPr>
        <p:sp>
          <p:nvSpPr>
            <p:cNvPr id="7264" name="Google Shape;7264;p8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66" name="Google Shape;7266;p84"/>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7" name="Google Shape;7267;p84"/>
          <p:cNvGrpSpPr/>
          <p:nvPr/>
        </p:nvGrpSpPr>
        <p:grpSpPr>
          <a:xfrm>
            <a:off x="2624262" y="1380466"/>
            <a:ext cx="368186" cy="366364"/>
            <a:chOff x="-63679950" y="3360375"/>
            <a:chExt cx="318225" cy="316650"/>
          </a:xfrm>
        </p:grpSpPr>
        <p:sp>
          <p:nvSpPr>
            <p:cNvPr id="7268" name="Google Shape;7268;p8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2" name="Google Shape;7272;p84"/>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3" name="Google Shape;7273;p84"/>
          <p:cNvGrpSpPr/>
          <p:nvPr/>
        </p:nvGrpSpPr>
        <p:grpSpPr>
          <a:xfrm>
            <a:off x="2622889" y="2251803"/>
            <a:ext cx="370934" cy="367521"/>
            <a:chOff x="-63679950" y="4093450"/>
            <a:chExt cx="320600" cy="317650"/>
          </a:xfrm>
        </p:grpSpPr>
        <p:sp>
          <p:nvSpPr>
            <p:cNvPr id="7274" name="Google Shape;7274;p8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7" name="Google Shape;7277;p84"/>
          <p:cNvGrpSpPr/>
          <p:nvPr/>
        </p:nvGrpSpPr>
        <p:grpSpPr>
          <a:xfrm>
            <a:off x="1283006" y="2744805"/>
            <a:ext cx="366364" cy="367290"/>
            <a:chOff x="-61784125" y="3377700"/>
            <a:chExt cx="316650" cy="317450"/>
          </a:xfrm>
        </p:grpSpPr>
        <p:sp>
          <p:nvSpPr>
            <p:cNvPr id="7278" name="Google Shape;7278;p8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8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8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8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8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5" name="Google Shape;7285;p84"/>
          <p:cNvGrpSpPr/>
          <p:nvPr/>
        </p:nvGrpSpPr>
        <p:grpSpPr>
          <a:xfrm>
            <a:off x="1283006" y="3195207"/>
            <a:ext cx="366364" cy="367290"/>
            <a:chOff x="-61783350" y="3743950"/>
            <a:chExt cx="316650" cy="317450"/>
          </a:xfrm>
        </p:grpSpPr>
        <p:sp>
          <p:nvSpPr>
            <p:cNvPr id="7286" name="Google Shape;7286;p8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8" name="Google Shape;7288;p84"/>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84"/>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84"/>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1" name="Google Shape;7291;p84"/>
          <p:cNvGrpSpPr/>
          <p:nvPr/>
        </p:nvGrpSpPr>
        <p:grpSpPr>
          <a:xfrm>
            <a:off x="3504430" y="3655040"/>
            <a:ext cx="369112" cy="364657"/>
            <a:chOff x="-59869425" y="4102225"/>
            <a:chExt cx="319025" cy="315175"/>
          </a:xfrm>
        </p:grpSpPr>
        <p:sp>
          <p:nvSpPr>
            <p:cNvPr id="7292" name="Google Shape;7292;p8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84"/>
          <p:cNvGrpSpPr/>
          <p:nvPr/>
        </p:nvGrpSpPr>
        <p:grpSpPr>
          <a:xfrm>
            <a:off x="2623233" y="4123862"/>
            <a:ext cx="366364" cy="365467"/>
            <a:chOff x="-59029025" y="3711650"/>
            <a:chExt cx="316650" cy="315875"/>
          </a:xfrm>
        </p:grpSpPr>
        <p:sp>
          <p:nvSpPr>
            <p:cNvPr id="7297" name="Google Shape;7297;p8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8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8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8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84"/>
          <p:cNvGrpSpPr/>
          <p:nvPr/>
        </p:nvGrpSpPr>
        <p:grpSpPr>
          <a:xfrm>
            <a:off x="4859311" y="1379917"/>
            <a:ext cx="351940" cy="348188"/>
            <a:chOff x="581525" y="3254850"/>
            <a:chExt cx="297750" cy="294575"/>
          </a:xfrm>
        </p:grpSpPr>
        <p:sp>
          <p:nvSpPr>
            <p:cNvPr id="7305" name="Google Shape;7305;p8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8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8" name="Google Shape;7308;p84"/>
          <p:cNvGrpSpPr/>
          <p:nvPr/>
        </p:nvGrpSpPr>
        <p:grpSpPr>
          <a:xfrm>
            <a:off x="4858380" y="1818853"/>
            <a:ext cx="353802" cy="351497"/>
            <a:chOff x="580725" y="3617925"/>
            <a:chExt cx="299325" cy="297375"/>
          </a:xfrm>
        </p:grpSpPr>
        <p:sp>
          <p:nvSpPr>
            <p:cNvPr id="7309" name="Google Shape;7309;p8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8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8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4" name="Google Shape;7314;p84"/>
          <p:cNvGrpSpPr/>
          <p:nvPr/>
        </p:nvGrpSpPr>
        <p:grpSpPr>
          <a:xfrm>
            <a:off x="4860242" y="2266043"/>
            <a:ext cx="350079" cy="350079"/>
            <a:chOff x="583100" y="3982600"/>
            <a:chExt cx="296175" cy="296175"/>
          </a:xfrm>
        </p:grpSpPr>
        <p:sp>
          <p:nvSpPr>
            <p:cNvPr id="7315" name="Google Shape;7315;p8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8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84"/>
          <p:cNvGrpSpPr/>
          <p:nvPr/>
        </p:nvGrpSpPr>
        <p:grpSpPr>
          <a:xfrm>
            <a:off x="7092856" y="1379667"/>
            <a:ext cx="307231" cy="348690"/>
            <a:chOff x="2423775" y="3226875"/>
            <a:chExt cx="259925" cy="295000"/>
          </a:xfrm>
        </p:grpSpPr>
        <p:sp>
          <p:nvSpPr>
            <p:cNvPr id="7323" name="Google Shape;7323;p8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8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6" name="Google Shape;7326;p84"/>
          <p:cNvGrpSpPr/>
          <p:nvPr/>
        </p:nvGrpSpPr>
        <p:grpSpPr>
          <a:xfrm>
            <a:off x="7070043" y="1820952"/>
            <a:ext cx="352857" cy="347301"/>
            <a:chOff x="2404875" y="3592725"/>
            <a:chExt cx="298525" cy="293825"/>
          </a:xfrm>
        </p:grpSpPr>
        <p:sp>
          <p:nvSpPr>
            <p:cNvPr id="7327" name="Google Shape;7327;p8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8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84"/>
          <p:cNvGrpSpPr/>
          <p:nvPr/>
        </p:nvGrpSpPr>
        <p:grpSpPr>
          <a:xfrm>
            <a:off x="7070974" y="2266517"/>
            <a:ext cx="350995" cy="349133"/>
            <a:chOff x="2404875" y="3955825"/>
            <a:chExt cx="296950" cy="295375"/>
          </a:xfrm>
        </p:grpSpPr>
        <p:sp>
          <p:nvSpPr>
            <p:cNvPr id="7331" name="Google Shape;7331;p8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8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8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5" name="Google Shape;7335;p84"/>
          <p:cNvGrpSpPr/>
          <p:nvPr/>
        </p:nvGrpSpPr>
        <p:grpSpPr>
          <a:xfrm>
            <a:off x="5764954" y="2730711"/>
            <a:ext cx="349163" cy="350079"/>
            <a:chOff x="4263650" y="3235150"/>
            <a:chExt cx="295400" cy="296175"/>
          </a:xfrm>
        </p:grpSpPr>
        <p:sp>
          <p:nvSpPr>
            <p:cNvPr id="7336" name="Google Shape;7336;p8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8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8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1" name="Google Shape;7341;p84"/>
          <p:cNvGrpSpPr/>
          <p:nvPr/>
        </p:nvGrpSpPr>
        <p:grpSpPr>
          <a:xfrm>
            <a:off x="5762634" y="3189872"/>
            <a:ext cx="353802" cy="327739"/>
            <a:chOff x="4266025" y="3609275"/>
            <a:chExt cx="299325" cy="277275"/>
          </a:xfrm>
        </p:grpSpPr>
        <p:sp>
          <p:nvSpPr>
            <p:cNvPr id="7342" name="Google Shape;7342;p8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8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84"/>
          <p:cNvGrpSpPr/>
          <p:nvPr/>
        </p:nvGrpSpPr>
        <p:grpSpPr>
          <a:xfrm>
            <a:off x="5763092" y="3655259"/>
            <a:ext cx="352886" cy="349133"/>
            <a:chOff x="4263650" y="3963700"/>
            <a:chExt cx="298550" cy="295375"/>
          </a:xfrm>
        </p:grpSpPr>
        <p:sp>
          <p:nvSpPr>
            <p:cNvPr id="7345" name="Google Shape;7345;p8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8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8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8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8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2" name="Google Shape;7352;p84"/>
          <p:cNvGrpSpPr/>
          <p:nvPr/>
        </p:nvGrpSpPr>
        <p:grpSpPr>
          <a:xfrm>
            <a:off x="8041429" y="2730711"/>
            <a:ext cx="226264" cy="350079"/>
            <a:chOff x="6164975" y="3211525"/>
            <a:chExt cx="191425" cy="296175"/>
          </a:xfrm>
        </p:grpSpPr>
        <p:sp>
          <p:nvSpPr>
            <p:cNvPr id="7353" name="Google Shape;7353;p8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8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8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84"/>
          <p:cNvGrpSpPr/>
          <p:nvPr/>
        </p:nvGrpSpPr>
        <p:grpSpPr>
          <a:xfrm>
            <a:off x="5303466" y="1378987"/>
            <a:ext cx="352886" cy="350049"/>
            <a:chOff x="946175" y="3253275"/>
            <a:chExt cx="298550" cy="296150"/>
          </a:xfrm>
        </p:grpSpPr>
        <p:sp>
          <p:nvSpPr>
            <p:cNvPr id="7361" name="Google Shape;7361;p8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8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84"/>
          <p:cNvGrpSpPr/>
          <p:nvPr/>
        </p:nvGrpSpPr>
        <p:grpSpPr>
          <a:xfrm>
            <a:off x="5304397" y="1820951"/>
            <a:ext cx="351024" cy="347301"/>
            <a:chOff x="946175" y="3619500"/>
            <a:chExt cx="296975" cy="293825"/>
          </a:xfrm>
        </p:grpSpPr>
        <p:sp>
          <p:nvSpPr>
            <p:cNvPr id="7367" name="Google Shape;7367;p8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8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8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8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3" name="Google Shape;7373;p84"/>
          <p:cNvGrpSpPr/>
          <p:nvPr/>
        </p:nvGrpSpPr>
        <p:grpSpPr>
          <a:xfrm>
            <a:off x="5303939" y="2265585"/>
            <a:ext cx="351940" cy="350995"/>
            <a:chOff x="944600" y="3981825"/>
            <a:chExt cx="297750" cy="296950"/>
          </a:xfrm>
        </p:grpSpPr>
        <p:sp>
          <p:nvSpPr>
            <p:cNvPr id="7374" name="Google Shape;7374;p8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8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8" name="Google Shape;7378;p84"/>
          <p:cNvGrpSpPr/>
          <p:nvPr/>
        </p:nvGrpSpPr>
        <p:grpSpPr>
          <a:xfrm>
            <a:off x="7520875" y="1379445"/>
            <a:ext cx="350079" cy="349133"/>
            <a:chOff x="2768750" y="3227275"/>
            <a:chExt cx="296175" cy="295375"/>
          </a:xfrm>
        </p:grpSpPr>
        <p:sp>
          <p:nvSpPr>
            <p:cNvPr id="7379" name="Google Shape;7379;p8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8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8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8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84"/>
          <p:cNvGrpSpPr/>
          <p:nvPr/>
        </p:nvGrpSpPr>
        <p:grpSpPr>
          <a:xfrm>
            <a:off x="7541826" y="1820317"/>
            <a:ext cx="308177" cy="348572"/>
            <a:chOff x="2786075" y="3591800"/>
            <a:chExt cx="260725" cy="294900"/>
          </a:xfrm>
        </p:grpSpPr>
        <p:sp>
          <p:nvSpPr>
            <p:cNvPr id="7388" name="Google Shape;7388;p8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8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8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84"/>
          <p:cNvGrpSpPr/>
          <p:nvPr/>
        </p:nvGrpSpPr>
        <p:grpSpPr>
          <a:xfrm>
            <a:off x="7582324" y="2266044"/>
            <a:ext cx="227180" cy="350079"/>
            <a:chOff x="2819150" y="3955025"/>
            <a:chExt cx="192200" cy="296175"/>
          </a:xfrm>
        </p:grpSpPr>
        <p:sp>
          <p:nvSpPr>
            <p:cNvPr id="7394" name="Google Shape;7394;p8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8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8" name="Google Shape;7398;p84"/>
          <p:cNvGrpSpPr/>
          <p:nvPr/>
        </p:nvGrpSpPr>
        <p:grpSpPr>
          <a:xfrm>
            <a:off x="6206097" y="2731642"/>
            <a:ext cx="349133" cy="348217"/>
            <a:chOff x="4629125" y="3235150"/>
            <a:chExt cx="295375" cy="294600"/>
          </a:xfrm>
        </p:grpSpPr>
        <p:sp>
          <p:nvSpPr>
            <p:cNvPr id="7399" name="Google Shape;7399;p8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8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84"/>
          <p:cNvGrpSpPr/>
          <p:nvPr/>
        </p:nvGrpSpPr>
        <p:grpSpPr>
          <a:xfrm>
            <a:off x="6206082" y="3179175"/>
            <a:ext cx="349163" cy="349133"/>
            <a:chOff x="4628325" y="3599825"/>
            <a:chExt cx="295400" cy="295375"/>
          </a:xfrm>
        </p:grpSpPr>
        <p:sp>
          <p:nvSpPr>
            <p:cNvPr id="7405" name="Google Shape;7405;p8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8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8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8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84"/>
          <p:cNvGrpSpPr/>
          <p:nvPr/>
        </p:nvGrpSpPr>
        <p:grpSpPr>
          <a:xfrm>
            <a:off x="6227033" y="3654786"/>
            <a:ext cx="307261" cy="350079"/>
            <a:chOff x="4645650" y="3962900"/>
            <a:chExt cx="259950" cy="296175"/>
          </a:xfrm>
        </p:grpSpPr>
        <p:sp>
          <p:nvSpPr>
            <p:cNvPr id="7418" name="Google Shape;7418;p8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8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8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4" name="Google Shape;7424;p84"/>
          <p:cNvGrpSpPr/>
          <p:nvPr/>
        </p:nvGrpSpPr>
        <p:grpSpPr>
          <a:xfrm>
            <a:off x="7979994" y="3179648"/>
            <a:ext cx="349133" cy="348188"/>
            <a:chOff x="6143725" y="3582500"/>
            <a:chExt cx="295375" cy="294575"/>
          </a:xfrm>
        </p:grpSpPr>
        <p:sp>
          <p:nvSpPr>
            <p:cNvPr id="7425" name="Google Shape;7425;p8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8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8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8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8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2" name="Google Shape;7432;p84"/>
          <p:cNvGrpSpPr/>
          <p:nvPr/>
        </p:nvGrpSpPr>
        <p:grpSpPr>
          <a:xfrm>
            <a:off x="5748820" y="1378987"/>
            <a:ext cx="350995" cy="350049"/>
            <a:chOff x="1310075" y="3253275"/>
            <a:chExt cx="296950" cy="296150"/>
          </a:xfrm>
        </p:grpSpPr>
        <p:sp>
          <p:nvSpPr>
            <p:cNvPr id="7433" name="Google Shape;7433;p8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8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8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36" name="Google Shape;7436;p84"/>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7" name="Google Shape;7437;p84"/>
          <p:cNvGrpSpPr/>
          <p:nvPr/>
        </p:nvGrpSpPr>
        <p:grpSpPr>
          <a:xfrm>
            <a:off x="5748347" y="2265246"/>
            <a:ext cx="351941" cy="351675"/>
            <a:chOff x="1310075" y="3980250"/>
            <a:chExt cx="297750" cy="297525"/>
          </a:xfrm>
        </p:grpSpPr>
        <p:sp>
          <p:nvSpPr>
            <p:cNvPr id="7438" name="Google Shape;7438;p8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8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2" name="Google Shape;7442;p84"/>
          <p:cNvGrpSpPr/>
          <p:nvPr/>
        </p:nvGrpSpPr>
        <p:grpSpPr>
          <a:xfrm>
            <a:off x="8013136" y="1379445"/>
            <a:ext cx="266305" cy="349133"/>
            <a:chOff x="3167275" y="3227275"/>
            <a:chExt cx="225300" cy="295375"/>
          </a:xfrm>
        </p:grpSpPr>
        <p:sp>
          <p:nvSpPr>
            <p:cNvPr id="7443" name="Google Shape;7443;p8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8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8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8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8" name="Google Shape;7448;p84"/>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49" name="Google Shape;7449;p84"/>
          <p:cNvGrpSpPr/>
          <p:nvPr/>
        </p:nvGrpSpPr>
        <p:grpSpPr>
          <a:xfrm>
            <a:off x="7970318" y="2266502"/>
            <a:ext cx="351940" cy="349163"/>
            <a:chOff x="3133425" y="3955025"/>
            <a:chExt cx="297750" cy="295400"/>
          </a:xfrm>
        </p:grpSpPr>
        <p:sp>
          <p:nvSpPr>
            <p:cNvPr id="7450" name="Google Shape;7450;p8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8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8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3" name="Google Shape;7453;p84"/>
          <p:cNvGrpSpPr/>
          <p:nvPr/>
        </p:nvGrpSpPr>
        <p:grpSpPr>
          <a:xfrm>
            <a:off x="6650491" y="2730090"/>
            <a:ext cx="350079" cy="351320"/>
            <a:chOff x="4991425" y="3234750"/>
            <a:chExt cx="296175" cy="297225"/>
          </a:xfrm>
        </p:grpSpPr>
        <p:sp>
          <p:nvSpPr>
            <p:cNvPr id="7454" name="Google Shape;7454;p8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8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8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84"/>
          <p:cNvGrpSpPr/>
          <p:nvPr/>
        </p:nvGrpSpPr>
        <p:grpSpPr>
          <a:xfrm>
            <a:off x="6650491" y="3199653"/>
            <a:ext cx="350079" cy="308177"/>
            <a:chOff x="4991425" y="3617150"/>
            <a:chExt cx="296175" cy="260725"/>
          </a:xfrm>
        </p:grpSpPr>
        <p:sp>
          <p:nvSpPr>
            <p:cNvPr id="7461" name="Google Shape;7461;p8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8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8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8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8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8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84"/>
          <p:cNvGrpSpPr/>
          <p:nvPr/>
        </p:nvGrpSpPr>
        <p:grpSpPr>
          <a:xfrm>
            <a:off x="6727764" y="3655244"/>
            <a:ext cx="195532" cy="349163"/>
            <a:chOff x="5056800" y="3962900"/>
            <a:chExt cx="165425" cy="295400"/>
          </a:xfrm>
        </p:grpSpPr>
        <p:sp>
          <p:nvSpPr>
            <p:cNvPr id="7469" name="Google Shape;7469;p8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8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84"/>
          <p:cNvGrpSpPr/>
          <p:nvPr/>
        </p:nvGrpSpPr>
        <p:grpSpPr>
          <a:xfrm>
            <a:off x="7979062" y="3655260"/>
            <a:ext cx="350995" cy="349133"/>
            <a:chOff x="6168925" y="3936925"/>
            <a:chExt cx="296950" cy="295375"/>
          </a:xfrm>
        </p:grpSpPr>
        <p:sp>
          <p:nvSpPr>
            <p:cNvPr id="7473" name="Google Shape;7473;p8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8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8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8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8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84"/>
          <p:cNvGrpSpPr/>
          <p:nvPr/>
        </p:nvGrpSpPr>
        <p:grpSpPr>
          <a:xfrm>
            <a:off x="6192781" y="1372332"/>
            <a:ext cx="348188" cy="349133"/>
            <a:chOff x="1674750" y="3254050"/>
            <a:chExt cx="294575" cy="295375"/>
          </a:xfrm>
        </p:grpSpPr>
        <p:sp>
          <p:nvSpPr>
            <p:cNvPr id="7480" name="Google Shape;7480;p8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8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3" name="Google Shape;7483;p84"/>
          <p:cNvGrpSpPr/>
          <p:nvPr/>
        </p:nvGrpSpPr>
        <p:grpSpPr>
          <a:xfrm>
            <a:off x="6207177" y="1820035"/>
            <a:ext cx="319347" cy="349133"/>
            <a:chOff x="1687350" y="3618725"/>
            <a:chExt cx="270175" cy="295375"/>
          </a:xfrm>
        </p:grpSpPr>
        <p:sp>
          <p:nvSpPr>
            <p:cNvPr id="7484" name="Google Shape;7484;p8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8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8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7" name="Google Shape;7487;p84"/>
          <p:cNvGrpSpPr/>
          <p:nvPr/>
        </p:nvGrpSpPr>
        <p:grpSpPr>
          <a:xfrm>
            <a:off x="6190880" y="2266516"/>
            <a:ext cx="351940" cy="349133"/>
            <a:chOff x="1672375" y="3982600"/>
            <a:chExt cx="297750" cy="295375"/>
          </a:xfrm>
        </p:grpSpPr>
        <p:sp>
          <p:nvSpPr>
            <p:cNvPr id="7488" name="Google Shape;7488;p8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84"/>
          <p:cNvGrpSpPr/>
          <p:nvPr/>
        </p:nvGrpSpPr>
        <p:grpSpPr>
          <a:xfrm>
            <a:off x="4882872" y="2730711"/>
            <a:ext cx="350079" cy="350079"/>
            <a:chOff x="3497300" y="3227275"/>
            <a:chExt cx="296175" cy="296175"/>
          </a:xfrm>
        </p:grpSpPr>
        <p:sp>
          <p:nvSpPr>
            <p:cNvPr id="7492" name="Google Shape;7492;p8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8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8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8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8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0" name="Google Shape;7500;p84"/>
          <p:cNvGrpSpPr/>
          <p:nvPr/>
        </p:nvGrpSpPr>
        <p:grpSpPr>
          <a:xfrm>
            <a:off x="4883345" y="3180106"/>
            <a:ext cx="349133" cy="347272"/>
            <a:chOff x="3497300" y="3591950"/>
            <a:chExt cx="295375" cy="293800"/>
          </a:xfrm>
        </p:grpSpPr>
        <p:sp>
          <p:nvSpPr>
            <p:cNvPr id="7501" name="Google Shape;7501;p8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8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8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8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8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8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8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84"/>
          <p:cNvGrpSpPr/>
          <p:nvPr/>
        </p:nvGrpSpPr>
        <p:grpSpPr>
          <a:xfrm>
            <a:off x="4883345" y="3655244"/>
            <a:ext cx="349133" cy="349163"/>
            <a:chOff x="3497300" y="3955025"/>
            <a:chExt cx="295375" cy="295400"/>
          </a:xfrm>
        </p:grpSpPr>
        <p:sp>
          <p:nvSpPr>
            <p:cNvPr id="7510" name="Google Shape;7510;p8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8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8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84"/>
          <p:cNvGrpSpPr/>
          <p:nvPr/>
        </p:nvGrpSpPr>
        <p:grpSpPr>
          <a:xfrm>
            <a:off x="7107917" y="2731435"/>
            <a:ext cx="327739" cy="348631"/>
            <a:chOff x="5364750" y="3235150"/>
            <a:chExt cx="277275" cy="294950"/>
          </a:xfrm>
        </p:grpSpPr>
        <p:sp>
          <p:nvSpPr>
            <p:cNvPr id="7514" name="Google Shape;7514;p8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8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8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2" name="Google Shape;7522;p84"/>
          <p:cNvGrpSpPr/>
          <p:nvPr/>
        </p:nvGrpSpPr>
        <p:grpSpPr>
          <a:xfrm>
            <a:off x="7096274" y="3177771"/>
            <a:ext cx="351024" cy="351941"/>
            <a:chOff x="5355300" y="3598250"/>
            <a:chExt cx="296975" cy="297750"/>
          </a:xfrm>
        </p:grpSpPr>
        <p:sp>
          <p:nvSpPr>
            <p:cNvPr id="7523" name="Google Shape;7523;p8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8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8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8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8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8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8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8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1" name="Google Shape;7531;p84"/>
          <p:cNvGrpSpPr/>
          <p:nvPr/>
        </p:nvGrpSpPr>
        <p:grpSpPr>
          <a:xfrm>
            <a:off x="7100470" y="3716693"/>
            <a:ext cx="342632" cy="226264"/>
            <a:chOff x="5358450" y="4015675"/>
            <a:chExt cx="289875" cy="191425"/>
          </a:xfrm>
        </p:grpSpPr>
        <p:sp>
          <p:nvSpPr>
            <p:cNvPr id="7532" name="Google Shape;7532;p8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8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8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84"/>
          <p:cNvGrpSpPr/>
          <p:nvPr/>
        </p:nvGrpSpPr>
        <p:grpSpPr>
          <a:xfrm>
            <a:off x="6226953" y="4099224"/>
            <a:ext cx="351024" cy="325464"/>
            <a:chOff x="6543825" y="3202075"/>
            <a:chExt cx="296975" cy="275350"/>
          </a:xfrm>
        </p:grpSpPr>
        <p:sp>
          <p:nvSpPr>
            <p:cNvPr id="7537" name="Google Shape;7537;p8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8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8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8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8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8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8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4" name="Google Shape;7544;p84"/>
          <p:cNvGrpSpPr/>
          <p:nvPr/>
        </p:nvGrpSpPr>
        <p:grpSpPr>
          <a:xfrm>
            <a:off x="6633934" y="1378972"/>
            <a:ext cx="350079" cy="350079"/>
            <a:chOff x="2037825" y="3254050"/>
            <a:chExt cx="296175" cy="296175"/>
          </a:xfrm>
        </p:grpSpPr>
        <p:sp>
          <p:nvSpPr>
            <p:cNvPr id="7545" name="Google Shape;7545;p8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8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8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8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8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1" name="Google Shape;7551;p84"/>
          <p:cNvGrpSpPr/>
          <p:nvPr/>
        </p:nvGrpSpPr>
        <p:grpSpPr>
          <a:xfrm>
            <a:off x="6632072" y="1820139"/>
            <a:ext cx="353802" cy="348926"/>
            <a:chOff x="2034675" y="3617925"/>
            <a:chExt cx="299325" cy="295200"/>
          </a:xfrm>
        </p:grpSpPr>
        <p:sp>
          <p:nvSpPr>
            <p:cNvPr id="7552" name="Google Shape;7552;p8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8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8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8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7" name="Google Shape;7557;p84"/>
          <p:cNvGrpSpPr/>
          <p:nvPr/>
        </p:nvGrpSpPr>
        <p:grpSpPr>
          <a:xfrm>
            <a:off x="6633934" y="2266516"/>
            <a:ext cx="350079" cy="349133"/>
            <a:chOff x="2037825" y="3981825"/>
            <a:chExt cx="296175" cy="295375"/>
          </a:xfrm>
        </p:grpSpPr>
        <p:sp>
          <p:nvSpPr>
            <p:cNvPr id="7558" name="Google Shape;7558;p8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8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1" name="Google Shape;7561;p84"/>
          <p:cNvGrpSpPr/>
          <p:nvPr/>
        </p:nvGrpSpPr>
        <p:grpSpPr>
          <a:xfrm>
            <a:off x="5318952" y="2762832"/>
            <a:ext cx="350079" cy="285837"/>
            <a:chOff x="3860400" y="3254050"/>
            <a:chExt cx="296175" cy="241825"/>
          </a:xfrm>
        </p:grpSpPr>
        <p:sp>
          <p:nvSpPr>
            <p:cNvPr id="7562" name="Google Shape;7562;p8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8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8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8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8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8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8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9" name="Google Shape;7569;p84"/>
          <p:cNvGrpSpPr/>
          <p:nvPr/>
        </p:nvGrpSpPr>
        <p:grpSpPr>
          <a:xfrm>
            <a:off x="5318479" y="3178702"/>
            <a:ext cx="351024" cy="350079"/>
            <a:chOff x="3859600" y="3591950"/>
            <a:chExt cx="296975" cy="296175"/>
          </a:xfrm>
        </p:grpSpPr>
        <p:sp>
          <p:nvSpPr>
            <p:cNvPr id="7570" name="Google Shape;7570;p8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84"/>
          <p:cNvGrpSpPr/>
          <p:nvPr/>
        </p:nvGrpSpPr>
        <p:grpSpPr>
          <a:xfrm>
            <a:off x="5318952" y="3654786"/>
            <a:ext cx="350079" cy="350079"/>
            <a:chOff x="3860400" y="3955025"/>
            <a:chExt cx="296175" cy="296175"/>
          </a:xfrm>
        </p:grpSpPr>
        <p:sp>
          <p:nvSpPr>
            <p:cNvPr id="7574" name="Google Shape;7574;p8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8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84"/>
          <p:cNvGrpSpPr/>
          <p:nvPr/>
        </p:nvGrpSpPr>
        <p:grpSpPr>
          <a:xfrm>
            <a:off x="7534167" y="2731184"/>
            <a:ext cx="355664" cy="349133"/>
            <a:chOff x="5716825" y="3235950"/>
            <a:chExt cx="300900" cy="295375"/>
          </a:xfrm>
        </p:grpSpPr>
        <p:sp>
          <p:nvSpPr>
            <p:cNvPr id="7580" name="Google Shape;7580;p8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8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8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4" name="Google Shape;7584;p84"/>
          <p:cNvGrpSpPr/>
          <p:nvPr/>
        </p:nvGrpSpPr>
        <p:grpSpPr>
          <a:xfrm>
            <a:off x="7547199" y="3189872"/>
            <a:ext cx="329601" cy="327739"/>
            <a:chOff x="5727850" y="3609275"/>
            <a:chExt cx="278850" cy="277275"/>
          </a:xfrm>
        </p:grpSpPr>
        <p:sp>
          <p:nvSpPr>
            <p:cNvPr id="7585" name="Google Shape;7585;p8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8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8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84"/>
          <p:cNvGrpSpPr/>
          <p:nvPr/>
        </p:nvGrpSpPr>
        <p:grpSpPr>
          <a:xfrm>
            <a:off x="7558383" y="3655259"/>
            <a:ext cx="307231" cy="349133"/>
            <a:chOff x="5736525" y="3963700"/>
            <a:chExt cx="259925" cy="295375"/>
          </a:xfrm>
        </p:grpSpPr>
        <p:sp>
          <p:nvSpPr>
            <p:cNvPr id="7591" name="Google Shape;7591;p8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8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8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8" name="Google Shape;7598;p84"/>
          <p:cNvGrpSpPr/>
          <p:nvPr/>
        </p:nvGrpSpPr>
        <p:grpSpPr>
          <a:xfrm>
            <a:off x="6649963" y="4104585"/>
            <a:ext cx="351024" cy="350079"/>
            <a:chOff x="6553275" y="3604550"/>
            <a:chExt cx="296975" cy="296175"/>
          </a:xfrm>
        </p:grpSpPr>
        <p:sp>
          <p:nvSpPr>
            <p:cNvPr id="7599" name="Google Shape;7599;p8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8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8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8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8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05" name="Google Shape;7605;p84"/>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7606" name="Google Shape;7606;p84"/>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10"/>
        <p:cNvGrpSpPr/>
        <p:nvPr/>
      </p:nvGrpSpPr>
      <p:grpSpPr>
        <a:xfrm>
          <a:off x="0" y="0"/>
          <a:ext cx="0" cy="0"/>
          <a:chOff x="0" y="0"/>
          <a:chExt cx="0" cy="0"/>
        </a:xfrm>
      </p:grpSpPr>
      <p:grpSp>
        <p:nvGrpSpPr>
          <p:cNvPr id="7611" name="Google Shape;7611;p85"/>
          <p:cNvGrpSpPr/>
          <p:nvPr/>
        </p:nvGrpSpPr>
        <p:grpSpPr>
          <a:xfrm>
            <a:off x="877057" y="1380546"/>
            <a:ext cx="294401" cy="353645"/>
            <a:chOff x="-35814600" y="3202075"/>
            <a:chExt cx="242625" cy="291450"/>
          </a:xfrm>
        </p:grpSpPr>
        <p:sp>
          <p:nvSpPr>
            <p:cNvPr id="7612" name="Google Shape;7612;p8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8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9" name="Google Shape;7619;p85"/>
          <p:cNvGrpSpPr/>
          <p:nvPr/>
        </p:nvGrpSpPr>
        <p:grpSpPr>
          <a:xfrm>
            <a:off x="847435" y="1821466"/>
            <a:ext cx="353645" cy="353888"/>
            <a:chOff x="-35839800" y="3561025"/>
            <a:chExt cx="291450" cy="291650"/>
          </a:xfrm>
        </p:grpSpPr>
        <p:sp>
          <p:nvSpPr>
            <p:cNvPr id="7620" name="Google Shape;7620;p8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8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7" name="Google Shape;7627;p85"/>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8" name="Google Shape;7628;p85"/>
          <p:cNvGrpSpPr/>
          <p:nvPr/>
        </p:nvGrpSpPr>
        <p:grpSpPr>
          <a:xfrm>
            <a:off x="3084980" y="1380546"/>
            <a:ext cx="353645" cy="353645"/>
            <a:chOff x="-34003850" y="3227275"/>
            <a:chExt cx="291450" cy="291450"/>
          </a:xfrm>
        </p:grpSpPr>
        <p:sp>
          <p:nvSpPr>
            <p:cNvPr id="7629" name="Google Shape;7629;p8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8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85"/>
          <p:cNvGrpSpPr/>
          <p:nvPr/>
        </p:nvGrpSpPr>
        <p:grpSpPr>
          <a:xfrm>
            <a:off x="3084510" y="1821238"/>
            <a:ext cx="354586" cy="354343"/>
            <a:chOff x="-34004625" y="3585850"/>
            <a:chExt cx="292225" cy="292025"/>
          </a:xfrm>
        </p:grpSpPr>
        <p:sp>
          <p:nvSpPr>
            <p:cNvPr id="7635" name="Google Shape;7635;p8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8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8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0" name="Google Shape;7640;p85"/>
          <p:cNvGrpSpPr/>
          <p:nvPr/>
        </p:nvGrpSpPr>
        <p:grpSpPr>
          <a:xfrm>
            <a:off x="3084025" y="2256439"/>
            <a:ext cx="355557" cy="354616"/>
            <a:chOff x="-34005425" y="3945575"/>
            <a:chExt cx="293025" cy="292250"/>
          </a:xfrm>
        </p:grpSpPr>
        <p:sp>
          <p:nvSpPr>
            <p:cNvPr id="7641" name="Google Shape;7641;p8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8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8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85"/>
          <p:cNvGrpSpPr/>
          <p:nvPr/>
        </p:nvGrpSpPr>
        <p:grpSpPr>
          <a:xfrm>
            <a:off x="1731124" y="2729615"/>
            <a:ext cx="358408" cy="355557"/>
            <a:chOff x="-32174975" y="3192625"/>
            <a:chExt cx="295375" cy="293025"/>
          </a:xfrm>
        </p:grpSpPr>
        <p:sp>
          <p:nvSpPr>
            <p:cNvPr id="7645" name="Google Shape;7645;p8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8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8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49" name="Google Shape;7649;p85"/>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5"/>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51" name="Google Shape;7651;p85"/>
          <p:cNvGrpSpPr/>
          <p:nvPr/>
        </p:nvGrpSpPr>
        <p:grpSpPr>
          <a:xfrm>
            <a:off x="3970274" y="2730570"/>
            <a:ext cx="354586" cy="353645"/>
            <a:chOff x="-30345325" y="3184750"/>
            <a:chExt cx="292225" cy="291450"/>
          </a:xfrm>
        </p:grpSpPr>
        <p:sp>
          <p:nvSpPr>
            <p:cNvPr id="7652" name="Google Shape;7652;p8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8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8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7" name="Google Shape;7657;p85"/>
          <p:cNvGrpSpPr/>
          <p:nvPr/>
        </p:nvGrpSpPr>
        <p:grpSpPr>
          <a:xfrm>
            <a:off x="1295026" y="1380546"/>
            <a:ext cx="353645" cy="353645"/>
            <a:chOff x="-35481425" y="3202075"/>
            <a:chExt cx="291450" cy="291450"/>
          </a:xfrm>
        </p:grpSpPr>
        <p:sp>
          <p:nvSpPr>
            <p:cNvPr id="7658" name="Google Shape;7658;p8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8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8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8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8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8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5" name="Google Shape;7665;p85"/>
          <p:cNvGrpSpPr/>
          <p:nvPr/>
        </p:nvGrpSpPr>
        <p:grpSpPr>
          <a:xfrm>
            <a:off x="1294556" y="1822072"/>
            <a:ext cx="354586" cy="352675"/>
            <a:chOff x="-35482200" y="3561225"/>
            <a:chExt cx="292225" cy="290650"/>
          </a:xfrm>
        </p:grpSpPr>
        <p:sp>
          <p:nvSpPr>
            <p:cNvPr id="7666" name="Google Shape;7666;p8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8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8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85"/>
          <p:cNvGrpSpPr/>
          <p:nvPr/>
        </p:nvGrpSpPr>
        <p:grpSpPr>
          <a:xfrm>
            <a:off x="1295026" y="2256940"/>
            <a:ext cx="353645" cy="353615"/>
            <a:chOff x="-35481425" y="3919600"/>
            <a:chExt cx="291450" cy="291425"/>
          </a:xfrm>
        </p:grpSpPr>
        <p:sp>
          <p:nvSpPr>
            <p:cNvPr id="7670" name="Google Shape;7670;p8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8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85"/>
          <p:cNvGrpSpPr/>
          <p:nvPr/>
        </p:nvGrpSpPr>
        <p:grpSpPr>
          <a:xfrm>
            <a:off x="3530661" y="1381031"/>
            <a:ext cx="357468" cy="352675"/>
            <a:chOff x="-33645475" y="3228075"/>
            <a:chExt cx="294600" cy="290650"/>
          </a:xfrm>
        </p:grpSpPr>
        <p:sp>
          <p:nvSpPr>
            <p:cNvPr id="7679" name="Google Shape;7679;p8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8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8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85"/>
          <p:cNvGrpSpPr/>
          <p:nvPr/>
        </p:nvGrpSpPr>
        <p:grpSpPr>
          <a:xfrm>
            <a:off x="3531631" y="1821116"/>
            <a:ext cx="355526" cy="354586"/>
            <a:chOff x="-33646250" y="3586425"/>
            <a:chExt cx="293000" cy="292225"/>
          </a:xfrm>
        </p:grpSpPr>
        <p:sp>
          <p:nvSpPr>
            <p:cNvPr id="7687" name="Google Shape;7687;p8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8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85"/>
          <p:cNvGrpSpPr/>
          <p:nvPr/>
        </p:nvGrpSpPr>
        <p:grpSpPr>
          <a:xfrm>
            <a:off x="3532101" y="2255969"/>
            <a:ext cx="354586" cy="355557"/>
            <a:chOff x="-33645475" y="3944800"/>
            <a:chExt cx="292225" cy="293025"/>
          </a:xfrm>
        </p:grpSpPr>
        <p:sp>
          <p:nvSpPr>
            <p:cNvPr id="7690" name="Google Shape;7690;p8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8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8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8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8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85"/>
          <p:cNvGrpSpPr/>
          <p:nvPr/>
        </p:nvGrpSpPr>
        <p:grpSpPr>
          <a:xfrm>
            <a:off x="2185320" y="2729706"/>
            <a:ext cx="352675" cy="355375"/>
            <a:chOff x="-31809525" y="3192625"/>
            <a:chExt cx="290650" cy="292875"/>
          </a:xfrm>
        </p:grpSpPr>
        <p:sp>
          <p:nvSpPr>
            <p:cNvPr id="7701" name="Google Shape;7701;p8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8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8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5" name="Google Shape;7705;p85"/>
          <p:cNvGrpSpPr/>
          <p:nvPr/>
        </p:nvGrpSpPr>
        <p:grpSpPr>
          <a:xfrm>
            <a:off x="2184835" y="3200258"/>
            <a:ext cx="353645" cy="355557"/>
            <a:chOff x="-31811100" y="3550975"/>
            <a:chExt cx="291450" cy="293025"/>
          </a:xfrm>
        </p:grpSpPr>
        <p:sp>
          <p:nvSpPr>
            <p:cNvPr id="7706" name="Google Shape;7706;p8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85"/>
          <p:cNvGrpSpPr/>
          <p:nvPr/>
        </p:nvGrpSpPr>
        <p:grpSpPr>
          <a:xfrm>
            <a:off x="2178631" y="3664562"/>
            <a:ext cx="366052" cy="356831"/>
            <a:chOff x="-31817400" y="3910025"/>
            <a:chExt cx="301675" cy="294075"/>
          </a:xfrm>
        </p:grpSpPr>
        <p:sp>
          <p:nvSpPr>
            <p:cNvPr id="7714" name="Google Shape;7714;p8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7" name="Google Shape;7717;p85"/>
          <p:cNvGrpSpPr/>
          <p:nvPr/>
        </p:nvGrpSpPr>
        <p:grpSpPr>
          <a:xfrm>
            <a:off x="3970259" y="3200743"/>
            <a:ext cx="354616" cy="354586"/>
            <a:chOff x="-30354000" y="3569100"/>
            <a:chExt cx="292250" cy="292225"/>
          </a:xfrm>
        </p:grpSpPr>
        <p:sp>
          <p:nvSpPr>
            <p:cNvPr id="7718" name="Google Shape;7718;p8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8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8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4" name="Google Shape;7724;p85"/>
          <p:cNvGrpSpPr/>
          <p:nvPr/>
        </p:nvGrpSpPr>
        <p:grpSpPr>
          <a:xfrm>
            <a:off x="1748837" y="1380546"/>
            <a:ext cx="342148" cy="353645"/>
            <a:chOff x="-35118325" y="3202075"/>
            <a:chExt cx="281975" cy="291450"/>
          </a:xfrm>
        </p:grpSpPr>
        <p:sp>
          <p:nvSpPr>
            <p:cNvPr id="7725" name="Google Shape;7725;p8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9" name="Google Shape;7729;p85"/>
          <p:cNvGrpSpPr/>
          <p:nvPr/>
        </p:nvGrpSpPr>
        <p:grpSpPr>
          <a:xfrm>
            <a:off x="1742618" y="1821799"/>
            <a:ext cx="354586" cy="353221"/>
            <a:chOff x="-35123050" y="3561225"/>
            <a:chExt cx="292225" cy="291100"/>
          </a:xfrm>
        </p:grpSpPr>
        <p:sp>
          <p:nvSpPr>
            <p:cNvPr id="7730" name="Google Shape;7730;p8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85"/>
          <p:cNvGrpSpPr/>
          <p:nvPr/>
        </p:nvGrpSpPr>
        <p:grpSpPr>
          <a:xfrm>
            <a:off x="1784677" y="2256940"/>
            <a:ext cx="270467" cy="353615"/>
            <a:chOff x="-35089175" y="3919600"/>
            <a:chExt cx="222900" cy="291425"/>
          </a:xfrm>
        </p:grpSpPr>
        <p:sp>
          <p:nvSpPr>
            <p:cNvPr id="7733" name="Google Shape;7733;p8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5" name="Google Shape;7735;p85"/>
          <p:cNvGrpSpPr/>
          <p:nvPr/>
        </p:nvGrpSpPr>
        <p:grpSpPr>
          <a:xfrm>
            <a:off x="3981673" y="1380303"/>
            <a:ext cx="336445" cy="354131"/>
            <a:chOff x="-33277650" y="3226875"/>
            <a:chExt cx="277275" cy="291850"/>
          </a:xfrm>
        </p:grpSpPr>
        <p:sp>
          <p:nvSpPr>
            <p:cNvPr id="7736" name="Google Shape;7736;p8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8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8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85"/>
          <p:cNvGrpSpPr/>
          <p:nvPr/>
        </p:nvGrpSpPr>
        <p:grpSpPr>
          <a:xfrm>
            <a:off x="3973073" y="1821587"/>
            <a:ext cx="353645" cy="353645"/>
            <a:chOff x="-33286325" y="3586425"/>
            <a:chExt cx="291450" cy="291450"/>
          </a:xfrm>
        </p:grpSpPr>
        <p:sp>
          <p:nvSpPr>
            <p:cNvPr id="7744" name="Google Shape;7744;p8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8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9" name="Google Shape;7749;p85"/>
          <p:cNvGrpSpPr/>
          <p:nvPr/>
        </p:nvGrpSpPr>
        <p:grpSpPr>
          <a:xfrm>
            <a:off x="3973073" y="2255969"/>
            <a:ext cx="353645" cy="355557"/>
            <a:chOff x="-33286325" y="3944800"/>
            <a:chExt cx="291450" cy="293025"/>
          </a:xfrm>
        </p:grpSpPr>
        <p:sp>
          <p:nvSpPr>
            <p:cNvPr id="7750" name="Google Shape;7750;p8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8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85"/>
          <p:cNvGrpSpPr/>
          <p:nvPr/>
        </p:nvGrpSpPr>
        <p:grpSpPr>
          <a:xfrm>
            <a:off x="2631470" y="2729129"/>
            <a:ext cx="353645" cy="356527"/>
            <a:chOff x="-31452725" y="3191825"/>
            <a:chExt cx="291450" cy="293825"/>
          </a:xfrm>
        </p:grpSpPr>
        <p:sp>
          <p:nvSpPr>
            <p:cNvPr id="7755" name="Google Shape;7755;p8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8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8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85"/>
          <p:cNvGrpSpPr/>
          <p:nvPr/>
        </p:nvGrpSpPr>
        <p:grpSpPr>
          <a:xfrm>
            <a:off x="2631000" y="3200744"/>
            <a:ext cx="354586" cy="354586"/>
            <a:chOff x="-31452725" y="3551775"/>
            <a:chExt cx="292225" cy="292225"/>
          </a:xfrm>
        </p:grpSpPr>
        <p:sp>
          <p:nvSpPr>
            <p:cNvPr id="7760" name="Google Shape;7760;p8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85"/>
          <p:cNvGrpSpPr/>
          <p:nvPr/>
        </p:nvGrpSpPr>
        <p:grpSpPr>
          <a:xfrm>
            <a:off x="2629559" y="3664729"/>
            <a:ext cx="357468" cy="356497"/>
            <a:chOff x="-31455100" y="3909350"/>
            <a:chExt cx="294600" cy="293800"/>
          </a:xfrm>
        </p:grpSpPr>
        <p:sp>
          <p:nvSpPr>
            <p:cNvPr id="7765" name="Google Shape;7765;p8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7" name="Google Shape;7767;p85"/>
          <p:cNvGrpSpPr/>
          <p:nvPr/>
        </p:nvGrpSpPr>
        <p:grpSpPr>
          <a:xfrm>
            <a:off x="3970744" y="3665684"/>
            <a:ext cx="353645" cy="354586"/>
            <a:chOff x="-30345325" y="3918800"/>
            <a:chExt cx="291450" cy="292225"/>
          </a:xfrm>
        </p:grpSpPr>
        <p:sp>
          <p:nvSpPr>
            <p:cNvPr id="7768" name="Google Shape;7768;p8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8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8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8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8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3" name="Google Shape;7773;p85"/>
          <p:cNvGrpSpPr/>
          <p:nvPr/>
        </p:nvGrpSpPr>
        <p:grpSpPr>
          <a:xfrm>
            <a:off x="2200736" y="1380546"/>
            <a:ext cx="332593" cy="353645"/>
            <a:chOff x="-34755225" y="3202075"/>
            <a:chExt cx="274100" cy="291450"/>
          </a:xfrm>
        </p:grpSpPr>
        <p:sp>
          <p:nvSpPr>
            <p:cNvPr id="7774" name="Google Shape;7774;p8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8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8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8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85"/>
          <p:cNvGrpSpPr/>
          <p:nvPr/>
        </p:nvGrpSpPr>
        <p:grpSpPr>
          <a:xfrm>
            <a:off x="2190209" y="1821587"/>
            <a:ext cx="353645" cy="353645"/>
            <a:chOff x="-34763900" y="3561225"/>
            <a:chExt cx="291450" cy="291450"/>
          </a:xfrm>
        </p:grpSpPr>
        <p:sp>
          <p:nvSpPr>
            <p:cNvPr id="7782" name="Google Shape;7782;p8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8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5" name="Google Shape;7785;p85"/>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6" name="Google Shape;7786;p85"/>
          <p:cNvGrpSpPr/>
          <p:nvPr/>
        </p:nvGrpSpPr>
        <p:grpSpPr>
          <a:xfrm>
            <a:off x="845106" y="2730099"/>
            <a:ext cx="354586" cy="354586"/>
            <a:chOff x="-32927950" y="3227275"/>
            <a:chExt cx="292225" cy="292225"/>
          </a:xfrm>
        </p:grpSpPr>
        <p:sp>
          <p:nvSpPr>
            <p:cNvPr id="7787" name="Google Shape;7787;p8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8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8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8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8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2" name="Google Shape;7792;p85"/>
          <p:cNvGrpSpPr/>
          <p:nvPr/>
        </p:nvGrpSpPr>
        <p:grpSpPr>
          <a:xfrm>
            <a:off x="844621" y="3201213"/>
            <a:ext cx="355557" cy="353645"/>
            <a:chOff x="-32927950" y="3586425"/>
            <a:chExt cx="293025" cy="291450"/>
          </a:xfrm>
        </p:grpSpPr>
        <p:sp>
          <p:nvSpPr>
            <p:cNvPr id="7793" name="Google Shape;7793;p8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8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8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8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8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8" name="Google Shape;7798;p85"/>
          <p:cNvGrpSpPr/>
          <p:nvPr/>
        </p:nvGrpSpPr>
        <p:grpSpPr>
          <a:xfrm>
            <a:off x="845106" y="3665198"/>
            <a:ext cx="354586" cy="355557"/>
            <a:chOff x="-32927950" y="3944800"/>
            <a:chExt cx="292225" cy="293025"/>
          </a:xfrm>
        </p:grpSpPr>
        <p:sp>
          <p:nvSpPr>
            <p:cNvPr id="7799" name="Google Shape;7799;p8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8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8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8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8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8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8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8" name="Google Shape;7808;p85"/>
          <p:cNvGrpSpPr/>
          <p:nvPr/>
        </p:nvGrpSpPr>
        <p:grpSpPr>
          <a:xfrm>
            <a:off x="3073898" y="2730449"/>
            <a:ext cx="354586" cy="353888"/>
            <a:chOff x="-31094350" y="3194000"/>
            <a:chExt cx="292225" cy="291650"/>
          </a:xfrm>
        </p:grpSpPr>
        <p:sp>
          <p:nvSpPr>
            <p:cNvPr id="7809" name="Google Shape;7809;p8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8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8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8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8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7" name="Google Shape;7817;p85"/>
          <p:cNvGrpSpPr/>
          <p:nvPr/>
        </p:nvGrpSpPr>
        <p:grpSpPr>
          <a:xfrm>
            <a:off x="3074368" y="3200941"/>
            <a:ext cx="353645" cy="354191"/>
            <a:chOff x="-31093575" y="3552550"/>
            <a:chExt cx="291450" cy="291900"/>
          </a:xfrm>
        </p:grpSpPr>
        <p:sp>
          <p:nvSpPr>
            <p:cNvPr id="7818" name="Google Shape;7818;p8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8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85"/>
          <p:cNvGrpSpPr/>
          <p:nvPr/>
        </p:nvGrpSpPr>
        <p:grpSpPr>
          <a:xfrm>
            <a:off x="3074368" y="3666169"/>
            <a:ext cx="353645" cy="353615"/>
            <a:chOff x="-31093575" y="3911725"/>
            <a:chExt cx="291450" cy="291425"/>
          </a:xfrm>
        </p:grpSpPr>
        <p:sp>
          <p:nvSpPr>
            <p:cNvPr id="7823" name="Google Shape;7823;p8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8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85"/>
          <p:cNvGrpSpPr/>
          <p:nvPr/>
        </p:nvGrpSpPr>
        <p:grpSpPr>
          <a:xfrm>
            <a:off x="2183798" y="4123136"/>
            <a:ext cx="356497" cy="354586"/>
            <a:chOff x="-29946000" y="3183175"/>
            <a:chExt cx="293800" cy="292225"/>
          </a:xfrm>
        </p:grpSpPr>
        <p:sp>
          <p:nvSpPr>
            <p:cNvPr id="7826" name="Google Shape;7826;p8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8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8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8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8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8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85"/>
          <p:cNvGrpSpPr/>
          <p:nvPr/>
        </p:nvGrpSpPr>
        <p:grpSpPr>
          <a:xfrm>
            <a:off x="2628330" y="1380289"/>
            <a:ext cx="358408" cy="354161"/>
            <a:chOff x="-34408675" y="3202075"/>
            <a:chExt cx="295375" cy="291875"/>
          </a:xfrm>
        </p:grpSpPr>
        <p:sp>
          <p:nvSpPr>
            <p:cNvPr id="7833" name="Google Shape;7833;p8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8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85"/>
          <p:cNvGrpSpPr/>
          <p:nvPr/>
        </p:nvGrpSpPr>
        <p:grpSpPr>
          <a:xfrm>
            <a:off x="2630241" y="1820283"/>
            <a:ext cx="354586" cy="356254"/>
            <a:chOff x="-34405525" y="3558075"/>
            <a:chExt cx="292225" cy="293600"/>
          </a:xfrm>
        </p:grpSpPr>
        <p:sp>
          <p:nvSpPr>
            <p:cNvPr id="7838" name="Google Shape;7838;p8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8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1" name="Google Shape;7841;p85"/>
          <p:cNvGrpSpPr/>
          <p:nvPr/>
        </p:nvGrpSpPr>
        <p:grpSpPr>
          <a:xfrm>
            <a:off x="2629755" y="2256940"/>
            <a:ext cx="355557" cy="353615"/>
            <a:chOff x="-34406325" y="3919600"/>
            <a:chExt cx="293025" cy="291425"/>
          </a:xfrm>
        </p:grpSpPr>
        <p:sp>
          <p:nvSpPr>
            <p:cNvPr id="7842" name="Google Shape;7842;p8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8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8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8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85"/>
          <p:cNvGrpSpPr/>
          <p:nvPr/>
        </p:nvGrpSpPr>
        <p:grpSpPr>
          <a:xfrm>
            <a:off x="1293653" y="2736303"/>
            <a:ext cx="353645" cy="342179"/>
            <a:chOff x="-32568800" y="3232000"/>
            <a:chExt cx="291450" cy="282000"/>
          </a:xfrm>
        </p:grpSpPr>
        <p:sp>
          <p:nvSpPr>
            <p:cNvPr id="7850" name="Google Shape;7850;p8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8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85"/>
          <p:cNvGrpSpPr/>
          <p:nvPr/>
        </p:nvGrpSpPr>
        <p:grpSpPr>
          <a:xfrm>
            <a:off x="1293183" y="3201213"/>
            <a:ext cx="354586" cy="353645"/>
            <a:chOff x="-32569575" y="3586425"/>
            <a:chExt cx="292225" cy="291450"/>
          </a:xfrm>
        </p:grpSpPr>
        <p:sp>
          <p:nvSpPr>
            <p:cNvPr id="7853" name="Google Shape;7853;p8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5" name="Google Shape;7855;p85"/>
          <p:cNvGrpSpPr/>
          <p:nvPr/>
        </p:nvGrpSpPr>
        <p:grpSpPr>
          <a:xfrm>
            <a:off x="1284098" y="3665805"/>
            <a:ext cx="372756" cy="354343"/>
            <a:chOff x="-32576675" y="3944600"/>
            <a:chExt cx="307200" cy="292025"/>
          </a:xfrm>
        </p:grpSpPr>
        <p:sp>
          <p:nvSpPr>
            <p:cNvPr id="7856" name="Google Shape;7856;p8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8" name="Google Shape;7858;p85"/>
          <p:cNvGrpSpPr/>
          <p:nvPr/>
        </p:nvGrpSpPr>
        <p:grpSpPr>
          <a:xfrm>
            <a:off x="3529065" y="2730100"/>
            <a:ext cx="354586" cy="354586"/>
            <a:chOff x="-30735200" y="3192625"/>
            <a:chExt cx="292225" cy="292225"/>
          </a:xfrm>
        </p:grpSpPr>
        <p:sp>
          <p:nvSpPr>
            <p:cNvPr id="7859" name="Google Shape;7859;p8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8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8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8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8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8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8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6" name="Google Shape;7866;p85"/>
          <p:cNvGrpSpPr/>
          <p:nvPr/>
        </p:nvGrpSpPr>
        <p:grpSpPr>
          <a:xfrm>
            <a:off x="3529065" y="3201532"/>
            <a:ext cx="354586" cy="353008"/>
            <a:chOff x="-30735200" y="3552550"/>
            <a:chExt cx="292225" cy="290925"/>
          </a:xfrm>
        </p:grpSpPr>
        <p:sp>
          <p:nvSpPr>
            <p:cNvPr id="7867" name="Google Shape;7867;p8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85"/>
          <p:cNvGrpSpPr/>
          <p:nvPr/>
        </p:nvGrpSpPr>
        <p:grpSpPr>
          <a:xfrm>
            <a:off x="3529065" y="3666154"/>
            <a:ext cx="354586" cy="353645"/>
            <a:chOff x="-30735200" y="3910925"/>
            <a:chExt cx="292225" cy="291450"/>
          </a:xfrm>
        </p:grpSpPr>
        <p:sp>
          <p:nvSpPr>
            <p:cNvPr id="7870" name="Google Shape;7870;p8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8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2" name="Google Shape;7872;p85"/>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3" name="Google Shape;7873;p85"/>
          <p:cNvGrpSpPr/>
          <p:nvPr/>
        </p:nvGrpSpPr>
        <p:grpSpPr>
          <a:xfrm>
            <a:off x="4882910" y="1379021"/>
            <a:ext cx="358971" cy="359224"/>
            <a:chOff x="-57956275" y="3197925"/>
            <a:chExt cx="319000" cy="319225"/>
          </a:xfrm>
        </p:grpSpPr>
        <p:sp>
          <p:nvSpPr>
            <p:cNvPr id="7874" name="Google Shape;7874;p8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8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8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8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1" name="Google Shape;7881;p85"/>
          <p:cNvGrpSpPr/>
          <p:nvPr/>
        </p:nvGrpSpPr>
        <p:grpSpPr>
          <a:xfrm>
            <a:off x="4905064" y="1835446"/>
            <a:ext cx="314662" cy="358971"/>
            <a:chOff x="-57940525" y="3590375"/>
            <a:chExt cx="279625" cy="319000"/>
          </a:xfrm>
        </p:grpSpPr>
        <p:sp>
          <p:nvSpPr>
            <p:cNvPr id="7882" name="Google Shape;7882;p8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8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8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8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7" name="Google Shape;7887;p85"/>
          <p:cNvGrpSpPr/>
          <p:nvPr/>
        </p:nvGrpSpPr>
        <p:grpSpPr>
          <a:xfrm>
            <a:off x="4875945" y="2276817"/>
            <a:ext cx="358099" cy="358999"/>
            <a:chOff x="-57959425" y="3982600"/>
            <a:chExt cx="318225" cy="319025"/>
          </a:xfrm>
        </p:grpSpPr>
        <p:sp>
          <p:nvSpPr>
            <p:cNvPr id="7888" name="Google Shape;7888;p8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8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8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85"/>
          <p:cNvGrpSpPr/>
          <p:nvPr/>
        </p:nvGrpSpPr>
        <p:grpSpPr>
          <a:xfrm>
            <a:off x="7076112" y="1380146"/>
            <a:ext cx="357226" cy="357226"/>
            <a:chOff x="-55987225" y="3198925"/>
            <a:chExt cx="317450" cy="317450"/>
          </a:xfrm>
        </p:grpSpPr>
        <p:sp>
          <p:nvSpPr>
            <p:cNvPr id="7893" name="Google Shape;7893;p8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8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8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7" name="Google Shape;7897;p85"/>
          <p:cNvGrpSpPr/>
          <p:nvPr/>
        </p:nvGrpSpPr>
        <p:grpSpPr>
          <a:xfrm>
            <a:off x="7076112" y="1836178"/>
            <a:ext cx="357226" cy="357367"/>
            <a:chOff x="-55987225" y="3591025"/>
            <a:chExt cx="317450" cy="317575"/>
          </a:xfrm>
        </p:grpSpPr>
        <p:sp>
          <p:nvSpPr>
            <p:cNvPr id="7898" name="Google Shape;7898;p8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8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8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3" name="Google Shape;7903;p85"/>
          <p:cNvGrpSpPr/>
          <p:nvPr/>
        </p:nvGrpSpPr>
        <p:grpSpPr>
          <a:xfrm>
            <a:off x="7090027" y="2276817"/>
            <a:ext cx="358999" cy="358999"/>
            <a:chOff x="-55988800" y="3982600"/>
            <a:chExt cx="319025" cy="319025"/>
          </a:xfrm>
        </p:grpSpPr>
        <p:sp>
          <p:nvSpPr>
            <p:cNvPr id="7904" name="Google Shape;7904;p8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8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8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8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8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85"/>
          <p:cNvGrpSpPr/>
          <p:nvPr/>
        </p:nvGrpSpPr>
        <p:grpSpPr>
          <a:xfrm>
            <a:off x="5748546" y="2734774"/>
            <a:ext cx="356326" cy="358971"/>
            <a:chOff x="-54026025" y="3192625"/>
            <a:chExt cx="316650" cy="319000"/>
          </a:xfrm>
        </p:grpSpPr>
        <p:sp>
          <p:nvSpPr>
            <p:cNvPr id="7910" name="Google Shape;7910;p8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8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8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8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8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8" name="Google Shape;7918;p85"/>
          <p:cNvGrpSpPr/>
          <p:nvPr/>
        </p:nvGrpSpPr>
        <p:grpSpPr>
          <a:xfrm>
            <a:off x="5768492" y="3205748"/>
            <a:ext cx="316434" cy="358099"/>
            <a:chOff x="-54007925" y="3584850"/>
            <a:chExt cx="281200" cy="318225"/>
          </a:xfrm>
        </p:grpSpPr>
        <p:sp>
          <p:nvSpPr>
            <p:cNvPr id="7919" name="Google Shape;7919;p8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8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8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85"/>
          <p:cNvGrpSpPr/>
          <p:nvPr/>
        </p:nvGrpSpPr>
        <p:grpSpPr>
          <a:xfrm>
            <a:off x="5768492" y="3667633"/>
            <a:ext cx="316434" cy="358914"/>
            <a:chOff x="-54007925" y="3975575"/>
            <a:chExt cx="281200" cy="318950"/>
          </a:xfrm>
        </p:grpSpPr>
        <p:sp>
          <p:nvSpPr>
            <p:cNvPr id="7926" name="Google Shape;7926;p8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8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8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8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0" name="Google Shape;7930;p85"/>
          <p:cNvGrpSpPr/>
          <p:nvPr/>
        </p:nvGrpSpPr>
        <p:grpSpPr>
          <a:xfrm>
            <a:off x="8003359" y="2752104"/>
            <a:ext cx="274770" cy="358492"/>
            <a:chOff x="-52005775" y="3208025"/>
            <a:chExt cx="244175" cy="318575"/>
          </a:xfrm>
        </p:grpSpPr>
        <p:sp>
          <p:nvSpPr>
            <p:cNvPr id="7931" name="Google Shape;7931;p8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8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8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8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8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8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8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8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85"/>
          <p:cNvGrpSpPr/>
          <p:nvPr/>
        </p:nvGrpSpPr>
        <p:grpSpPr>
          <a:xfrm>
            <a:off x="5309825" y="1380146"/>
            <a:ext cx="358099" cy="358099"/>
            <a:chOff x="-57568775" y="3198925"/>
            <a:chExt cx="318225" cy="318225"/>
          </a:xfrm>
        </p:grpSpPr>
        <p:sp>
          <p:nvSpPr>
            <p:cNvPr id="7943" name="Google Shape;7943;p8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8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8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8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8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9" name="Google Shape;7949;p85"/>
          <p:cNvGrpSpPr/>
          <p:nvPr/>
        </p:nvGrpSpPr>
        <p:grpSpPr>
          <a:xfrm>
            <a:off x="5331543" y="1835446"/>
            <a:ext cx="314662" cy="358099"/>
            <a:chOff x="-57549075" y="3590375"/>
            <a:chExt cx="279625" cy="318225"/>
          </a:xfrm>
        </p:grpSpPr>
        <p:sp>
          <p:nvSpPr>
            <p:cNvPr id="7950" name="Google Shape;7950;p8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8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8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8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4" name="Google Shape;7954;p85"/>
          <p:cNvGrpSpPr/>
          <p:nvPr/>
        </p:nvGrpSpPr>
        <p:grpSpPr>
          <a:xfrm>
            <a:off x="5323740" y="2276817"/>
            <a:ext cx="359871" cy="359871"/>
            <a:chOff x="-57570350" y="3982600"/>
            <a:chExt cx="319800" cy="319800"/>
          </a:xfrm>
        </p:grpSpPr>
        <p:sp>
          <p:nvSpPr>
            <p:cNvPr id="7955" name="Google Shape;7955;p8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8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8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85"/>
          <p:cNvGrpSpPr/>
          <p:nvPr/>
        </p:nvGrpSpPr>
        <p:grpSpPr>
          <a:xfrm>
            <a:off x="7538779" y="1379246"/>
            <a:ext cx="314662" cy="358999"/>
            <a:chOff x="-55576850" y="3198125"/>
            <a:chExt cx="279625" cy="319025"/>
          </a:xfrm>
        </p:grpSpPr>
        <p:sp>
          <p:nvSpPr>
            <p:cNvPr id="7960" name="Google Shape;7960;p8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8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8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4" name="Google Shape;7964;p85"/>
          <p:cNvGrpSpPr/>
          <p:nvPr/>
        </p:nvGrpSpPr>
        <p:grpSpPr>
          <a:xfrm>
            <a:off x="7516174" y="1835221"/>
            <a:ext cx="359871" cy="358324"/>
            <a:chOff x="-55596550" y="3590175"/>
            <a:chExt cx="319800" cy="318425"/>
          </a:xfrm>
        </p:grpSpPr>
        <p:sp>
          <p:nvSpPr>
            <p:cNvPr id="7965" name="Google Shape;7965;p8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8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8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9" name="Google Shape;7969;p85"/>
          <p:cNvGrpSpPr/>
          <p:nvPr/>
        </p:nvGrpSpPr>
        <p:grpSpPr>
          <a:xfrm>
            <a:off x="7531412" y="2276564"/>
            <a:ext cx="358999" cy="359252"/>
            <a:chOff x="-55595775" y="3982375"/>
            <a:chExt cx="319025" cy="319250"/>
          </a:xfrm>
        </p:grpSpPr>
        <p:sp>
          <p:nvSpPr>
            <p:cNvPr id="7970" name="Google Shape;7970;p8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8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8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8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8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6" name="Google Shape;7976;p85"/>
          <p:cNvGrpSpPr/>
          <p:nvPr/>
        </p:nvGrpSpPr>
        <p:grpSpPr>
          <a:xfrm>
            <a:off x="6188595" y="2734774"/>
            <a:ext cx="358999" cy="358099"/>
            <a:chOff x="-53635375" y="3192625"/>
            <a:chExt cx="319025" cy="318225"/>
          </a:xfrm>
        </p:grpSpPr>
        <p:sp>
          <p:nvSpPr>
            <p:cNvPr id="7977" name="Google Shape;7977;p8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8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8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85"/>
          <p:cNvGrpSpPr/>
          <p:nvPr/>
        </p:nvGrpSpPr>
        <p:grpSpPr>
          <a:xfrm>
            <a:off x="6210763" y="3205748"/>
            <a:ext cx="314662" cy="358999"/>
            <a:chOff x="-53615675" y="3584850"/>
            <a:chExt cx="279625" cy="319025"/>
          </a:xfrm>
        </p:grpSpPr>
        <p:sp>
          <p:nvSpPr>
            <p:cNvPr id="7981" name="Google Shape;7981;p8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8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85"/>
          <p:cNvGrpSpPr/>
          <p:nvPr/>
        </p:nvGrpSpPr>
        <p:grpSpPr>
          <a:xfrm>
            <a:off x="6188609" y="3668674"/>
            <a:ext cx="358971" cy="357874"/>
            <a:chOff x="-53634575" y="3976500"/>
            <a:chExt cx="319000" cy="318025"/>
          </a:xfrm>
        </p:grpSpPr>
        <p:sp>
          <p:nvSpPr>
            <p:cNvPr id="7985" name="Google Shape;7985;p8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8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8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8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8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85"/>
          <p:cNvGrpSpPr/>
          <p:nvPr/>
        </p:nvGrpSpPr>
        <p:grpSpPr>
          <a:xfrm>
            <a:off x="7983413" y="3211628"/>
            <a:ext cx="314662" cy="358436"/>
            <a:chOff x="-52023900" y="3590075"/>
            <a:chExt cx="279625" cy="318525"/>
          </a:xfrm>
        </p:grpSpPr>
        <p:sp>
          <p:nvSpPr>
            <p:cNvPr id="7994" name="Google Shape;7994;p8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8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8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8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8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8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1" name="Google Shape;8001;p85"/>
          <p:cNvGrpSpPr/>
          <p:nvPr/>
        </p:nvGrpSpPr>
        <p:grpSpPr>
          <a:xfrm>
            <a:off x="5746654" y="1380146"/>
            <a:ext cx="358971" cy="358971"/>
            <a:chOff x="-57173375" y="3198925"/>
            <a:chExt cx="319000" cy="319000"/>
          </a:xfrm>
        </p:grpSpPr>
        <p:sp>
          <p:nvSpPr>
            <p:cNvPr id="8002" name="Google Shape;8002;p8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8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8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6" name="Google Shape;8006;p85"/>
          <p:cNvGrpSpPr/>
          <p:nvPr/>
        </p:nvGrpSpPr>
        <p:grpSpPr>
          <a:xfrm>
            <a:off x="5747541" y="1857587"/>
            <a:ext cx="357198" cy="314690"/>
            <a:chOff x="-57176525" y="3610050"/>
            <a:chExt cx="317425" cy="279650"/>
          </a:xfrm>
        </p:grpSpPr>
        <p:sp>
          <p:nvSpPr>
            <p:cNvPr id="8007" name="Google Shape;8007;p8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8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8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8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85"/>
          <p:cNvGrpSpPr/>
          <p:nvPr/>
        </p:nvGrpSpPr>
        <p:grpSpPr>
          <a:xfrm>
            <a:off x="7957995" y="1380146"/>
            <a:ext cx="358099" cy="356326"/>
            <a:chOff x="-55202750" y="3198925"/>
            <a:chExt cx="318225" cy="316650"/>
          </a:xfrm>
        </p:grpSpPr>
        <p:sp>
          <p:nvSpPr>
            <p:cNvPr id="8013" name="Google Shape;8013;p8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85"/>
          <p:cNvGrpSpPr/>
          <p:nvPr/>
        </p:nvGrpSpPr>
        <p:grpSpPr>
          <a:xfrm>
            <a:off x="7968629" y="1835446"/>
            <a:ext cx="336830" cy="358099"/>
            <a:chOff x="-55194875" y="3590375"/>
            <a:chExt cx="299325" cy="318225"/>
          </a:xfrm>
        </p:grpSpPr>
        <p:sp>
          <p:nvSpPr>
            <p:cNvPr id="8016" name="Google Shape;8016;p8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8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8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8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8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1" name="Google Shape;8021;p85"/>
          <p:cNvGrpSpPr/>
          <p:nvPr/>
        </p:nvGrpSpPr>
        <p:grpSpPr>
          <a:xfrm>
            <a:off x="7973247" y="2277717"/>
            <a:ext cx="357198" cy="357198"/>
            <a:chOff x="-55203525" y="3983400"/>
            <a:chExt cx="317425" cy="317425"/>
          </a:xfrm>
        </p:grpSpPr>
        <p:sp>
          <p:nvSpPr>
            <p:cNvPr id="8022" name="Google Shape;8022;p8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8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8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5" name="Google Shape;8025;p85"/>
          <p:cNvGrpSpPr/>
          <p:nvPr/>
        </p:nvGrpSpPr>
        <p:grpSpPr>
          <a:xfrm>
            <a:off x="6639727" y="2734774"/>
            <a:ext cx="335930" cy="358971"/>
            <a:chOff x="-53232900" y="3192625"/>
            <a:chExt cx="298525" cy="319000"/>
          </a:xfrm>
        </p:grpSpPr>
        <p:sp>
          <p:nvSpPr>
            <p:cNvPr id="8026" name="Google Shape;8026;p8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8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8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8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85"/>
          <p:cNvGrpSpPr/>
          <p:nvPr/>
        </p:nvGrpSpPr>
        <p:grpSpPr>
          <a:xfrm>
            <a:off x="6629093" y="3205748"/>
            <a:ext cx="357198" cy="356326"/>
            <a:chOff x="-53242350" y="3584850"/>
            <a:chExt cx="317425" cy="316650"/>
          </a:xfrm>
        </p:grpSpPr>
        <p:sp>
          <p:nvSpPr>
            <p:cNvPr id="8035" name="Google Shape;8035;p8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8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8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8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8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0" name="Google Shape;8040;p85"/>
          <p:cNvGrpSpPr/>
          <p:nvPr/>
        </p:nvGrpSpPr>
        <p:grpSpPr>
          <a:xfrm>
            <a:off x="6650362" y="3668449"/>
            <a:ext cx="314662" cy="358999"/>
            <a:chOff x="-53224225" y="3976300"/>
            <a:chExt cx="279625" cy="319025"/>
          </a:xfrm>
        </p:grpSpPr>
        <p:sp>
          <p:nvSpPr>
            <p:cNvPr id="8041" name="Google Shape;8041;p8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8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8" name="Google Shape;8048;p85"/>
          <p:cNvGrpSpPr/>
          <p:nvPr/>
        </p:nvGrpSpPr>
        <p:grpSpPr>
          <a:xfrm>
            <a:off x="7961258" y="3676129"/>
            <a:ext cx="358971" cy="358408"/>
            <a:chOff x="-52043575" y="3983125"/>
            <a:chExt cx="319000" cy="318500"/>
          </a:xfrm>
        </p:grpSpPr>
        <p:sp>
          <p:nvSpPr>
            <p:cNvPr id="8049" name="Google Shape;8049;p8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8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8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8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8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8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8" name="Google Shape;8058;p85"/>
          <p:cNvGrpSpPr/>
          <p:nvPr/>
        </p:nvGrpSpPr>
        <p:grpSpPr>
          <a:xfrm>
            <a:off x="6215199" y="1380146"/>
            <a:ext cx="314662" cy="358971"/>
            <a:chOff x="-56766175" y="3198925"/>
            <a:chExt cx="279625" cy="319000"/>
          </a:xfrm>
        </p:grpSpPr>
        <p:sp>
          <p:nvSpPr>
            <p:cNvPr id="8059" name="Google Shape;8059;p8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8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8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8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85"/>
          <p:cNvGrpSpPr/>
          <p:nvPr/>
        </p:nvGrpSpPr>
        <p:grpSpPr>
          <a:xfrm>
            <a:off x="6214313" y="1835446"/>
            <a:ext cx="316434" cy="358099"/>
            <a:chOff x="-56766175" y="3590375"/>
            <a:chExt cx="281200" cy="318225"/>
          </a:xfrm>
        </p:grpSpPr>
        <p:sp>
          <p:nvSpPr>
            <p:cNvPr id="8067" name="Google Shape;8067;p8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8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8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85"/>
          <p:cNvGrpSpPr/>
          <p:nvPr/>
        </p:nvGrpSpPr>
        <p:grpSpPr>
          <a:xfrm>
            <a:off x="6251269" y="2276817"/>
            <a:ext cx="272126" cy="358099"/>
            <a:chOff x="-56747275" y="3982600"/>
            <a:chExt cx="241825" cy="318225"/>
          </a:xfrm>
        </p:grpSpPr>
        <p:sp>
          <p:nvSpPr>
            <p:cNvPr id="8072" name="Google Shape;8072;p8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8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8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85"/>
          <p:cNvGrpSpPr/>
          <p:nvPr/>
        </p:nvGrpSpPr>
        <p:grpSpPr>
          <a:xfrm>
            <a:off x="4859020" y="3219055"/>
            <a:ext cx="358999" cy="342991"/>
            <a:chOff x="-54812875" y="3596675"/>
            <a:chExt cx="319025" cy="304800"/>
          </a:xfrm>
        </p:grpSpPr>
        <p:sp>
          <p:nvSpPr>
            <p:cNvPr id="8080" name="Google Shape;8080;p8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8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8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87" name="Google Shape;8087;p85"/>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5"/>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89" name="Google Shape;8089;p85"/>
          <p:cNvGrpSpPr/>
          <p:nvPr/>
        </p:nvGrpSpPr>
        <p:grpSpPr>
          <a:xfrm>
            <a:off x="4881188" y="3675538"/>
            <a:ext cx="314662" cy="358099"/>
            <a:chOff x="-54793175" y="3982600"/>
            <a:chExt cx="279625" cy="318225"/>
          </a:xfrm>
        </p:grpSpPr>
        <p:sp>
          <p:nvSpPr>
            <p:cNvPr id="8090" name="Google Shape;8090;p8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8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8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8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7" name="Google Shape;8097;p85"/>
          <p:cNvGrpSpPr/>
          <p:nvPr/>
        </p:nvGrpSpPr>
        <p:grpSpPr>
          <a:xfrm>
            <a:off x="7092647" y="2734774"/>
            <a:ext cx="314662" cy="358099"/>
            <a:chOff x="-52832000" y="3192625"/>
            <a:chExt cx="279625" cy="318225"/>
          </a:xfrm>
        </p:grpSpPr>
        <p:sp>
          <p:nvSpPr>
            <p:cNvPr id="8098" name="Google Shape;8098;p8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8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8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8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85"/>
          <p:cNvGrpSpPr/>
          <p:nvPr/>
        </p:nvGrpSpPr>
        <p:grpSpPr>
          <a:xfrm>
            <a:off x="5779179" y="2276142"/>
            <a:ext cx="323524" cy="358774"/>
            <a:chOff x="-57162350" y="3982000"/>
            <a:chExt cx="287500" cy="318825"/>
          </a:xfrm>
        </p:grpSpPr>
        <p:sp>
          <p:nvSpPr>
            <p:cNvPr id="8107" name="Google Shape;8107;p8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8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8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8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8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5" name="Google Shape;8115;p85"/>
          <p:cNvGrpSpPr/>
          <p:nvPr/>
        </p:nvGrpSpPr>
        <p:grpSpPr>
          <a:xfrm>
            <a:off x="7070492" y="3206648"/>
            <a:ext cx="358971" cy="357198"/>
            <a:chOff x="-52851675" y="3585650"/>
            <a:chExt cx="319000" cy="317425"/>
          </a:xfrm>
        </p:grpSpPr>
        <p:sp>
          <p:nvSpPr>
            <p:cNvPr id="8116" name="Google Shape;8116;p8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8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8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8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2" name="Google Shape;8122;p85"/>
          <p:cNvGrpSpPr/>
          <p:nvPr/>
        </p:nvGrpSpPr>
        <p:grpSpPr>
          <a:xfrm>
            <a:off x="7092647" y="3668449"/>
            <a:ext cx="314662" cy="358999"/>
            <a:chOff x="-52832000" y="3976300"/>
            <a:chExt cx="279625" cy="319025"/>
          </a:xfrm>
        </p:grpSpPr>
        <p:sp>
          <p:nvSpPr>
            <p:cNvPr id="8123" name="Google Shape;8123;p8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85"/>
          <p:cNvGrpSpPr/>
          <p:nvPr/>
        </p:nvGrpSpPr>
        <p:grpSpPr>
          <a:xfrm>
            <a:off x="6209853" y="4123097"/>
            <a:ext cx="316434" cy="358099"/>
            <a:chOff x="-51633225" y="3198925"/>
            <a:chExt cx="281200" cy="318225"/>
          </a:xfrm>
        </p:grpSpPr>
        <p:sp>
          <p:nvSpPr>
            <p:cNvPr id="8129" name="Google Shape;8129;p8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8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8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8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8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6" name="Google Shape;8136;p85"/>
          <p:cNvGrpSpPr/>
          <p:nvPr/>
        </p:nvGrpSpPr>
        <p:grpSpPr>
          <a:xfrm>
            <a:off x="6628676" y="1381018"/>
            <a:ext cx="365188" cy="357226"/>
            <a:chOff x="-56396775" y="3199700"/>
            <a:chExt cx="324525" cy="317450"/>
          </a:xfrm>
        </p:grpSpPr>
        <p:sp>
          <p:nvSpPr>
            <p:cNvPr id="8137" name="Google Shape;8137;p8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8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8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8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3" name="Google Shape;8143;p85"/>
          <p:cNvGrpSpPr/>
          <p:nvPr/>
        </p:nvGrpSpPr>
        <p:grpSpPr>
          <a:xfrm>
            <a:off x="6631771" y="1846953"/>
            <a:ext cx="358999" cy="335958"/>
            <a:chOff x="-56394425" y="3600600"/>
            <a:chExt cx="319025" cy="298550"/>
          </a:xfrm>
        </p:grpSpPr>
        <p:sp>
          <p:nvSpPr>
            <p:cNvPr id="8144" name="Google Shape;8144;p8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8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8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7" name="Google Shape;8147;p85"/>
          <p:cNvGrpSpPr/>
          <p:nvPr/>
        </p:nvGrpSpPr>
        <p:grpSpPr>
          <a:xfrm>
            <a:off x="6662538" y="2277717"/>
            <a:ext cx="327068" cy="357198"/>
            <a:chOff x="-56379450" y="3983400"/>
            <a:chExt cx="290650" cy="317425"/>
          </a:xfrm>
        </p:grpSpPr>
        <p:sp>
          <p:nvSpPr>
            <p:cNvPr id="8148" name="Google Shape;8148;p8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8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8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8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6" name="Google Shape;8156;p85"/>
          <p:cNvGrpSpPr/>
          <p:nvPr/>
        </p:nvGrpSpPr>
        <p:grpSpPr>
          <a:xfrm>
            <a:off x="5326242" y="2741864"/>
            <a:ext cx="316434" cy="358971"/>
            <a:chOff x="-54401725" y="3198925"/>
            <a:chExt cx="281200" cy="319000"/>
          </a:xfrm>
        </p:grpSpPr>
        <p:sp>
          <p:nvSpPr>
            <p:cNvPr id="8157" name="Google Shape;8157;p8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8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8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8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8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8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8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8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8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8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8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8" name="Google Shape;8168;p85"/>
          <p:cNvGrpSpPr/>
          <p:nvPr/>
        </p:nvGrpSpPr>
        <p:grpSpPr>
          <a:xfrm>
            <a:off x="5327128" y="3211965"/>
            <a:ext cx="314662" cy="358099"/>
            <a:chOff x="-54401725" y="3590375"/>
            <a:chExt cx="279625" cy="318225"/>
          </a:xfrm>
        </p:grpSpPr>
        <p:sp>
          <p:nvSpPr>
            <p:cNvPr id="8169" name="Google Shape;8169;p8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8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8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8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8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5" name="Google Shape;8175;p85"/>
          <p:cNvGrpSpPr/>
          <p:nvPr/>
        </p:nvGrpSpPr>
        <p:grpSpPr>
          <a:xfrm>
            <a:off x="5324920" y="3675538"/>
            <a:ext cx="319079" cy="358099"/>
            <a:chOff x="-54403300" y="3982600"/>
            <a:chExt cx="283550" cy="318225"/>
          </a:xfrm>
        </p:grpSpPr>
        <p:sp>
          <p:nvSpPr>
            <p:cNvPr id="8176" name="Google Shape;8176;p8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8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8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8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85"/>
          <p:cNvGrpSpPr/>
          <p:nvPr/>
        </p:nvGrpSpPr>
        <p:grpSpPr>
          <a:xfrm>
            <a:off x="7512313" y="2736772"/>
            <a:ext cx="356298" cy="356973"/>
            <a:chOff x="-52458650" y="3194400"/>
            <a:chExt cx="316625" cy="317225"/>
          </a:xfrm>
        </p:grpSpPr>
        <p:sp>
          <p:nvSpPr>
            <p:cNvPr id="8182" name="Google Shape;8182;p8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8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8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8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8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8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85"/>
          <p:cNvGrpSpPr/>
          <p:nvPr/>
        </p:nvGrpSpPr>
        <p:grpSpPr>
          <a:xfrm>
            <a:off x="4881188" y="2741864"/>
            <a:ext cx="314662" cy="358971"/>
            <a:chOff x="-54793175" y="3198925"/>
            <a:chExt cx="279625" cy="319000"/>
          </a:xfrm>
        </p:grpSpPr>
        <p:sp>
          <p:nvSpPr>
            <p:cNvPr id="8191" name="Google Shape;8191;p8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8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8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8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8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85"/>
          <p:cNvGrpSpPr/>
          <p:nvPr/>
        </p:nvGrpSpPr>
        <p:grpSpPr>
          <a:xfrm>
            <a:off x="7521611" y="3205748"/>
            <a:ext cx="337703" cy="357845"/>
            <a:chOff x="-52450000" y="3584850"/>
            <a:chExt cx="300100" cy="318000"/>
          </a:xfrm>
        </p:grpSpPr>
        <p:sp>
          <p:nvSpPr>
            <p:cNvPr id="8199" name="Google Shape;8199;p8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8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8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8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6" name="Google Shape;8206;p85"/>
          <p:cNvGrpSpPr/>
          <p:nvPr/>
        </p:nvGrpSpPr>
        <p:grpSpPr>
          <a:xfrm>
            <a:off x="7533131" y="3670221"/>
            <a:ext cx="314662" cy="357226"/>
            <a:chOff x="-52440550" y="3977875"/>
            <a:chExt cx="279625" cy="317450"/>
          </a:xfrm>
        </p:grpSpPr>
        <p:sp>
          <p:nvSpPr>
            <p:cNvPr id="8207" name="Google Shape;8207;p8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8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8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8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8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8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8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5" name="Google Shape;8215;p85"/>
          <p:cNvGrpSpPr/>
          <p:nvPr/>
        </p:nvGrpSpPr>
        <p:grpSpPr>
          <a:xfrm>
            <a:off x="6645066" y="4126427"/>
            <a:ext cx="314662" cy="358999"/>
            <a:chOff x="-51623775" y="3584850"/>
            <a:chExt cx="279625" cy="319025"/>
          </a:xfrm>
        </p:grpSpPr>
        <p:sp>
          <p:nvSpPr>
            <p:cNvPr id="8216" name="Google Shape;8216;p8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8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8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8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8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8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8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5" name="Google Shape;8225;p85"/>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8226" name="Google Shape;8226;p85"/>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230"/>
        <p:cNvGrpSpPr/>
        <p:nvPr/>
      </p:nvGrpSpPr>
      <p:grpSpPr>
        <a:xfrm>
          <a:off x="0" y="0"/>
          <a:ext cx="0" cy="0"/>
          <a:chOff x="0" y="0"/>
          <a:chExt cx="0" cy="0"/>
        </a:xfrm>
      </p:grpSpPr>
      <p:grpSp>
        <p:nvGrpSpPr>
          <p:cNvPr id="8231" name="Google Shape;8231;p86"/>
          <p:cNvGrpSpPr/>
          <p:nvPr/>
        </p:nvGrpSpPr>
        <p:grpSpPr>
          <a:xfrm>
            <a:off x="885675" y="1386849"/>
            <a:ext cx="276003" cy="357300"/>
            <a:chOff x="-50469125" y="3183175"/>
            <a:chExt cx="233150" cy="301825"/>
          </a:xfrm>
        </p:grpSpPr>
        <p:sp>
          <p:nvSpPr>
            <p:cNvPr id="8232" name="Google Shape;8232;p8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8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8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5" name="Google Shape;8235;p86"/>
          <p:cNvGrpSpPr/>
          <p:nvPr/>
        </p:nvGrpSpPr>
        <p:grpSpPr>
          <a:xfrm>
            <a:off x="845574" y="1822251"/>
            <a:ext cx="356205" cy="355288"/>
            <a:chOff x="-50504575" y="3550975"/>
            <a:chExt cx="300900" cy="300125"/>
          </a:xfrm>
        </p:grpSpPr>
        <p:sp>
          <p:nvSpPr>
            <p:cNvPr id="8236" name="Google Shape;8236;p8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8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8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8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0" name="Google Shape;8240;p86"/>
          <p:cNvGrpSpPr/>
          <p:nvPr/>
        </p:nvGrpSpPr>
        <p:grpSpPr>
          <a:xfrm>
            <a:off x="845574" y="2260493"/>
            <a:ext cx="356205" cy="354341"/>
            <a:chOff x="-50503000" y="3921175"/>
            <a:chExt cx="300900" cy="299325"/>
          </a:xfrm>
        </p:grpSpPr>
        <p:sp>
          <p:nvSpPr>
            <p:cNvPr id="8241" name="Google Shape;8241;p8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8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8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86"/>
          <p:cNvGrpSpPr/>
          <p:nvPr/>
        </p:nvGrpSpPr>
        <p:grpSpPr>
          <a:xfrm>
            <a:off x="3049627" y="1406411"/>
            <a:ext cx="355258" cy="356205"/>
            <a:chOff x="-48630025" y="3199700"/>
            <a:chExt cx="300100" cy="300900"/>
          </a:xfrm>
        </p:grpSpPr>
        <p:sp>
          <p:nvSpPr>
            <p:cNvPr id="8247" name="Google Shape;8247;p8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8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0" name="Google Shape;8250;p86"/>
          <p:cNvGrpSpPr/>
          <p:nvPr/>
        </p:nvGrpSpPr>
        <p:grpSpPr>
          <a:xfrm>
            <a:off x="3049627" y="1843707"/>
            <a:ext cx="355258" cy="355258"/>
            <a:chOff x="-48630025" y="3569100"/>
            <a:chExt cx="300100" cy="300100"/>
          </a:xfrm>
        </p:grpSpPr>
        <p:sp>
          <p:nvSpPr>
            <p:cNvPr id="8251" name="Google Shape;8251;p8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8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8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8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8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8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8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8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86"/>
          <p:cNvGrpSpPr/>
          <p:nvPr/>
        </p:nvGrpSpPr>
        <p:grpSpPr>
          <a:xfrm>
            <a:off x="3050101" y="2281003"/>
            <a:ext cx="354311" cy="353394"/>
            <a:chOff x="-48629225" y="3938500"/>
            <a:chExt cx="299300" cy="298525"/>
          </a:xfrm>
        </p:grpSpPr>
        <p:sp>
          <p:nvSpPr>
            <p:cNvPr id="8262" name="Google Shape;8262;p8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8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8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6" name="Google Shape;8266;p86"/>
          <p:cNvGrpSpPr/>
          <p:nvPr/>
        </p:nvGrpSpPr>
        <p:grpSpPr>
          <a:xfrm>
            <a:off x="1785504" y="2752344"/>
            <a:ext cx="311458" cy="354341"/>
            <a:chOff x="-46762575" y="3200500"/>
            <a:chExt cx="263100" cy="299325"/>
          </a:xfrm>
        </p:grpSpPr>
        <p:sp>
          <p:nvSpPr>
            <p:cNvPr id="8267" name="Google Shape;8267;p8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8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8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8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8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2" name="Google Shape;8272;p86"/>
          <p:cNvGrpSpPr/>
          <p:nvPr/>
        </p:nvGrpSpPr>
        <p:grpSpPr>
          <a:xfrm>
            <a:off x="1763589" y="3211066"/>
            <a:ext cx="355288" cy="312375"/>
            <a:chOff x="-46779900" y="3588000"/>
            <a:chExt cx="300125" cy="263875"/>
          </a:xfrm>
        </p:grpSpPr>
        <p:sp>
          <p:nvSpPr>
            <p:cNvPr id="8273" name="Google Shape;8273;p8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8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8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86"/>
          <p:cNvGrpSpPr/>
          <p:nvPr/>
        </p:nvGrpSpPr>
        <p:grpSpPr>
          <a:xfrm>
            <a:off x="1764062" y="3625988"/>
            <a:ext cx="354341" cy="353394"/>
            <a:chOff x="-46779100" y="3938500"/>
            <a:chExt cx="299325" cy="298525"/>
          </a:xfrm>
        </p:grpSpPr>
        <p:sp>
          <p:nvSpPr>
            <p:cNvPr id="8278" name="Google Shape;8278;p8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8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86"/>
          <p:cNvGrpSpPr/>
          <p:nvPr/>
        </p:nvGrpSpPr>
        <p:grpSpPr>
          <a:xfrm>
            <a:off x="3971800" y="2758855"/>
            <a:ext cx="355258" cy="355288"/>
            <a:chOff x="-44924250" y="3206000"/>
            <a:chExt cx="300100" cy="300125"/>
          </a:xfrm>
        </p:grpSpPr>
        <p:sp>
          <p:nvSpPr>
            <p:cNvPr id="8281" name="Google Shape;8281;p8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8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8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8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8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86"/>
          <p:cNvGrpSpPr/>
          <p:nvPr/>
        </p:nvGrpSpPr>
        <p:grpSpPr>
          <a:xfrm>
            <a:off x="1286286" y="1386849"/>
            <a:ext cx="355258" cy="355258"/>
            <a:chOff x="-50134375" y="3183175"/>
            <a:chExt cx="300100" cy="300100"/>
          </a:xfrm>
        </p:grpSpPr>
        <p:sp>
          <p:nvSpPr>
            <p:cNvPr id="8287" name="Google Shape;8287;p8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8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8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8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8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8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8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8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8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7" name="Google Shape;8297;p86"/>
          <p:cNvGrpSpPr/>
          <p:nvPr/>
        </p:nvGrpSpPr>
        <p:grpSpPr>
          <a:xfrm>
            <a:off x="1286286" y="1822251"/>
            <a:ext cx="355258" cy="355288"/>
            <a:chOff x="-50134375" y="3550975"/>
            <a:chExt cx="300100" cy="300125"/>
          </a:xfrm>
        </p:grpSpPr>
        <p:sp>
          <p:nvSpPr>
            <p:cNvPr id="8298" name="Google Shape;8298;p8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8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86"/>
          <p:cNvGrpSpPr/>
          <p:nvPr/>
        </p:nvGrpSpPr>
        <p:grpSpPr>
          <a:xfrm>
            <a:off x="1286286" y="2259783"/>
            <a:ext cx="355258" cy="355051"/>
            <a:chOff x="-50134375" y="3920575"/>
            <a:chExt cx="300100" cy="299925"/>
          </a:xfrm>
        </p:grpSpPr>
        <p:sp>
          <p:nvSpPr>
            <p:cNvPr id="8301" name="Google Shape;8301;p8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8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8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4" name="Google Shape;8304;p86"/>
          <p:cNvGrpSpPr/>
          <p:nvPr/>
        </p:nvGrpSpPr>
        <p:grpSpPr>
          <a:xfrm>
            <a:off x="3497010" y="1407358"/>
            <a:ext cx="357123" cy="355258"/>
            <a:chOff x="-48262200" y="3200500"/>
            <a:chExt cx="301675" cy="300100"/>
          </a:xfrm>
        </p:grpSpPr>
        <p:sp>
          <p:nvSpPr>
            <p:cNvPr id="8305" name="Google Shape;8305;p8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8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8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8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8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8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8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8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8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86"/>
          <p:cNvGrpSpPr/>
          <p:nvPr/>
        </p:nvGrpSpPr>
        <p:grpSpPr>
          <a:xfrm>
            <a:off x="3526383" y="1844447"/>
            <a:ext cx="298377" cy="354519"/>
            <a:chOff x="-48233050" y="3569725"/>
            <a:chExt cx="252050" cy="299475"/>
          </a:xfrm>
        </p:grpSpPr>
        <p:sp>
          <p:nvSpPr>
            <p:cNvPr id="8315" name="Google Shape;8315;p8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8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8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86"/>
          <p:cNvGrpSpPr/>
          <p:nvPr/>
        </p:nvGrpSpPr>
        <p:grpSpPr>
          <a:xfrm>
            <a:off x="3550148" y="2278191"/>
            <a:ext cx="250847" cy="358070"/>
            <a:chOff x="-48216525" y="3936125"/>
            <a:chExt cx="211900" cy="302475"/>
          </a:xfrm>
        </p:grpSpPr>
        <p:sp>
          <p:nvSpPr>
            <p:cNvPr id="8319" name="Google Shape;8319;p8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8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8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8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3" name="Google Shape;8323;p86"/>
          <p:cNvGrpSpPr/>
          <p:nvPr/>
        </p:nvGrpSpPr>
        <p:grpSpPr>
          <a:xfrm>
            <a:off x="2205866" y="2753261"/>
            <a:ext cx="355258" cy="355288"/>
            <a:chOff x="-46410500" y="3201275"/>
            <a:chExt cx="300100" cy="300125"/>
          </a:xfrm>
        </p:grpSpPr>
        <p:sp>
          <p:nvSpPr>
            <p:cNvPr id="8324" name="Google Shape;8324;p8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8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8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8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8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9" name="Google Shape;8329;p86"/>
          <p:cNvGrpSpPr/>
          <p:nvPr/>
        </p:nvGrpSpPr>
        <p:grpSpPr>
          <a:xfrm>
            <a:off x="2205866" y="3188692"/>
            <a:ext cx="355258" cy="356205"/>
            <a:chOff x="-46409700" y="3569100"/>
            <a:chExt cx="300100" cy="300900"/>
          </a:xfrm>
        </p:grpSpPr>
        <p:sp>
          <p:nvSpPr>
            <p:cNvPr id="8330" name="Google Shape;8330;p8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8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8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8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8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5" name="Google Shape;8335;p86"/>
          <p:cNvGrpSpPr/>
          <p:nvPr/>
        </p:nvGrpSpPr>
        <p:grpSpPr>
          <a:xfrm>
            <a:off x="2193747" y="3624124"/>
            <a:ext cx="379497" cy="358070"/>
            <a:chOff x="-46422300" y="3936925"/>
            <a:chExt cx="320575" cy="302475"/>
          </a:xfrm>
        </p:grpSpPr>
        <p:sp>
          <p:nvSpPr>
            <p:cNvPr id="8336" name="Google Shape;8336;p8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8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86"/>
          <p:cNvGrpSpPr/>
          <p:nvPr/>
        </p:nvGrpSpPr>
        <p:grpSpPr>
          <a:xfrm>
            <a:off x="3971326" y="3178452"/>
            <a:ext cx="356205" cy="355258"/>
            <a:chOff x="-44914800" y="3560450"/>
            <a:chExt cx="300900" cy="300100"/>
          </a:xfrm>
        </p:grpSpPr>
        <p:sp>
          <p:nvSpPr>
            <p:cNvPr id="8339" name="Google Shape;8339;p8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8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8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8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8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4" name="Google Shape;8344;p86"/>
          <p:cNvGrpSpPr/>
          <p:nvPr/>
        </p:nvGrpSpPr>
        <p:grpSpPr>
          <a:xfrm>
            <a:off x="1726378" y="1387086"/>
            <a:ext cx="354311" cy="354104"/>
            <a:chOff x="-49764975" y="3183375"/>
            <a:chExt cx="299300" cy="299125"/>
          </a:xfrm>
        </p:grpSpPr>
        <p:sp>
          <p:nvSpPr>
            <p:cNvPr id="8345" name="Google Shape;8345;p8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8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8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8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8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8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4" name="Google Shape;8354;p86"/>
          <p:cNvGrpSpPr/>
          <p:nvPr/>
        </p:nvGrpSpPr>
        <p:grpSpPr>
          <a:xfrm>
            <a:off x="1726378" y="1822547"/>
            <a:ext cx="354311" cy="355909"/>
            <a:chOff x="-49764975" y="3551225"/>
            <a:chExt cx="299300" cy="300650"/>
          </a:xfrm>
        </p:grpSpPr>
        <p:sp>
          <p:nvSpPr>
            <p:cNvPr id="8355" name="Google Shape;8355;p8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8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8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8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8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8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8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8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8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8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6" name="Google Shape;8366;p86"/>
          <p:cNvGrpSpPr/>
          <p:nvPr/>
        </p:nvGrpSpPr>
        <p:grpSpPr>
          <a:xfrm>
            <a:off x="1724040" y="2259310"/>
            <a:ext cx="358987" cy="355525"/>
            <a:chOff x="-49766550" y="3920175"/>
            <a:chExt cx="303250" cy="300325"/>
          </a:xfrm>
        </p:grpSpPr>
        <p:sp>
          <p:nvSpPr>
            <p:cNvPr id="8367" name="Google Shape;8367;p8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8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8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8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1" name="Google Shape;8371;p86"/>
          <p:cNvGrpSpPr/>
          <p:nvPr/>
        </p:nvGrpSpPr>
        <p:grpSpPr>
          <a:xfrm>
            <a:off x="3939571" y="1407358"/>
            <a:ext cx="357123" cy="354341"/>
            <a:chOff x="-47892800" y="3200500"/>
            <a:chExt cx="301675" cy="299325"/>
          </a:xfrm>
        </p:grpSpPr>
        <p:sp>
          <p:nvSpPr>
            <p:cNvPr id="8372" name="Google Shape;8372;p8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8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8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8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8" name="Google Shape;8378;p86"/>
          <p:cNvGrpSpPr/>
          <p:nvPr/>
        </p:nvGrpSpPr>
        <p:grpSpPr>
          <a:xfrm>
            <a:off x="4003437" y="1843707"/>
            <a:ext cx="229391" cy="355258"/>
            <a:chOff x="-47839250" y="3569100"/>
            <a:chExt cx="193775" cy="300100"/>
          </a:xfrm>
        </p:grpSpPr>
        <p:sp>
          <p:nvSpPr>
            <p:cNvPr id="8379" name="Google Shape;8379;p8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8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8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8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8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8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86"/>
          <p:cNvGrpSpPr/>
          <p:nvPr/>
        </p:nvGrpSpPr>
        <p:grpSpPr>
          <a:xfrm>
            <a:off x="3940503" y="2280056"/>
            <a:ext cx="355258" cy="356205"/>
            <a:chOff x="-47892800" y="3937700"/>
            <a:chExt cx="300100" cy="300900"/>
          </a:xfrm>
        </p:grpSpPr>
        <p:sp>
          <p:nvSpPr>
            <p:cNvPr id="8386" name="Google Shape;8386;p8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8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8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8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8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8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8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4" name="Google Shape;8394;p86"/>
          <p:cNvGrpSpPr/>
          <p:nvPr/>
        </p:nvGrpSpPr>
        <p:grpSpPr>
          <a:xfrm>
            <a:off x="2645798" y="2773770"/>
            <a:ext cx="355258" cy="311458"/>
            <a:chOff x="-46042675" y="3218600"/>
            <a:chExt cx="300100" cy="263100"/>
          </a:xfrm>
        </p:grpSpPr>
        <p:sp>
          <p:nvSpPr>
            <p:cNvPr id="8395" name="Google Shape;8395;p8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8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8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8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8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8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1" name="Google Shape;8401;p86"/>
          <p:cNvGrpSpPr/>
          <p:nvPr/>
        </p:nvGrpSpPr>
        <p:grpSpPr>
          <a:xfrm>
            <a:off x="2645798" y="3188219"/>
            <a:ext cx="355258" cy="323118"/>
            <a:chOff x="-46042675" y="3568700"/>
            <a:chExt cx="300100" cy="272950"/>
          </a:xfrm>
        </p:grpSpPr>
        <p:sp>
          <p:nvSpPr>
            <p:cNvPr id="8402" name="Google Shape;8402;p8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8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8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8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6" name="Google Shape;8406;p86"/>
          <p:cNvGrpSpPr/>
          <p:nvPr/>
        </p:nvGrpSpPr>
        <p:grpSpPr>
          <a:xfrm>
            <a:off x="2687749" y="3625189"/>
            <a:ext cx="271357" cy="356057"/>
            <a:chOff x="-46007225" y="3937825"/>
            <a:chExt cx="229225" cy="300775"/>
          </a:xfrm>
        </p:grpSpPr>
        <p:sp>
          <p:nvSpPr>
            <p:cNvPr id="8407" name="Google Shape;8407;p8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8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8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8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8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8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8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8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8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8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7" name="Google Shape;8417;p86"/>
          <p:cNvGrpSpPr/>
          <p:nvPr/>
        </p:nvGrpSpPr>
        <p:grpSpPr>
          <a:xfrm>
            <a:off x="3993241" y="3615275"/>
            <a:ext cx="312375" cy="357596"/>
            <a:chOff x="-44895900" y="3929450"/>
            <a:chExt cx="263875" cy="302075"/>
          </a:xfrm>
        </p:grpSpPr>
        <p:sp>
          <p:nvSpPr>
            <p:cNvPr id="8418" name="Google Shape;8418;p8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8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8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8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8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8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4" name="Google Shape;8424;p86"/>
          <p:cNvGrpSpPr/>
          <p:nvPr/>
        </p:nvGrpSpPr>
        <p:grpSpPr>
          <a:xfrm>
            <a:off x="2167060" y="1398036"/>
            <a:ext cx="356205" cy="332885"/>
            <a:chOff x="-49397175" y="3192625"/>
            <a:chExt cx="300900" cy="281200"/>
          </a:xfrm>
        </p:grpSpPr>
        <p:sp>
          <p:nvSpPr>
            <p:cNvPr id="8425" name="Google Shape;8425;p8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8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8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8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8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8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8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2" name="Google Shape;8432;p86"/>
          <p:cNvGrpSpPr/>
          <p:nvPr/>
        </p:nvGrpSpPr>
        <p:grpSpPr>
          <a:xfrm>
            <a:off x="2193163" y="1822251"/>
            <a:ext cx="304000" cy="356205"/>
            <a:chOff x="-49375900" y="3550975"/>
            <a:chExt cx="256800" cy="300900"/>
          </a:xfrm>
        </p:grpSpPr>
        <p:sp>
          <p:nvSpPr>
            <p:cNvPr id="8433" name="Google Shape;8433;p8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8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8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8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8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8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8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8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8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8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8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4" name="Google Shape;8444;p86"/>
          <p:cNvGrpSpPr/>
          <p:nvPr/>
        </p:nvGrpSpPr>
        <p:grpSpPr>
          <a:xfrm>
            <a:off x="2188516" y="2259546"/>
            <a:ext cx="313293" cy="356205"/>
            <a:chOff x="-49378250" y="3920375"/>
            <a:chExt cx="264650" cy="300900"/>
          </a:xfrm>
        </p:grpSpPr>
        <p:sp>
          <p:nvSpPr>
            <p:cNvPr id="8445" name="Google Shape;8445;p8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8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8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8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8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8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8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2" name="Google Shape;8452;p86"/>
          <p:cNvGrpSpPr/>
          <p:nvPr/>
        </p:nvGrpSpPr>
        <p:grpSpPr>
          <a:xfrm>
            <a:off x="907504" y="2752344"/>
            <a:ext cx="312375" cy="357123"/>
            <a:chOff x="-47505300" y="3200500"/>
            <a:chExt cx="263875" cy="301675"/>
          </a:xfrm>
        </p:grpSpPr>
        <p:sp>
          <p:nvSpPr>
            <p:cNvPr id="8453" name="Google Shape;8453;p8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8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8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8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8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8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8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8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8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8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8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8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86"/>
          <p:cNvGrpSpPr/>
          <p:nvPr/>
        </p:nvGrpSpPr>
        <p:grpSpPr>
          <a:xfrm>
            <a:off x="885604" y="3188692"/>
            <a:ext cx="356176" cy="355051"/>
            <a:chOff x="-47524975" y="3569100"/>
            <a:chExt cx="300875" cy="299925"/>
          </a:xfrm>
        </p:grpSpPr>
        <p:sp>
          <p:nvSpPr>
            <p:cNvPr id="8467" name="Google Shape;8467;p8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8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8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8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8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2" name="Google Shape;8472;p86"/>
          <p:cNvGrpSpPr/>
          <p:nvPr/>
        </p:nvGrpSpPr>
        <p:grpSpPr>
          <a:xfrm>
            <a:off x="886062" y="3667954"/>
            <a:ext cx="355258" cy="270410"/>
            <a:chOff x="-47523400" y="3973950"/>
            <a:chExt cx="300100" cy="228425"/>
          </a:xfrm>
        </p:grpSpPr>
        <p:sp>
          <p:nvSpPr>
            <p:cNvPr id="8473" name="Google Shape;8473;p8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8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8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8" name="Google Shape;8478;p86"/>
          <p:cNvGrpSpPr/>
          <p:nvPr/>
        </p:nvGrpSpPr>
        <p:grpSpPr>
          <a:xfrm>
            <a:off x="3091183" y="2750953"/>
            <a:ext cx="354341" cy="357596"/>
            <a:chOff x="-45673275" y="3199325"/>
            <a:chExt cx="299325" cy="302075"/>
          </a:xfrm>
        </p:grpSpPr>
        <p:sp>
          <p:nvSpPr>
            <p:cNvPr id="8479" name="Google Shape;8479;p8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8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8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2" name="Google Shape;8482;p86"/>
          <p:cNvGrpSpPr/>
          <p:nvPr/>
        </p:nvGrpSpPr>
        <p:grpSpPr>
          <a:xfrm>
            <a:off x="3090251" y="3209202"/>
            <a:ext cx="356205" cy="314240"/>
            <a:chOff x="-45674075" y="3586425"/>
            <a:chExt cx="300900" cy="265450"/>
          </a:xfrm>
        </p:grpSpPr>
        <p:sp>
          <p:nvSpPr>
            <p:cNvPr id="8483" name="Google Shape;8483;p8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8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5" name="Google Shape;8485;p86"/>
          <p:cNvGrpSpPr/>
          <p:nvPr/>
        </p:nvGrpSpPr>
        <p:grpSpPr>
          <a:xfrm>
            <a:off x="3091183" y="3625041"/>
            <a:ext cx="354341" cy="356205"/>
            <a:chOff x="-45673275" y="3937700"/>
            <a:chExt cx="299325" cy="300900"/>
          </a:xfrm>
        </p:grpSpPr>
        <p:sp>
          <p:nvSpPr>
            <p:cNvPr id="8486" name="Google Shape;8486;p8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8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8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8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8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8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2" name="Google Shape;8492;p86"/>
          <p:cNvGrpSpPr/>
          <p:nvPr/>
        </p:nvGrpSpPr>
        <p:grpSpPr>
          <a:xfrm>
            <a:off x="2205349" y="4117825"/>
            <a:ext cx="356205" cy="356205"/>
            <a:chOff x="-44512325" y="3176075"/>
            <a:chExt cx="300900" cy="300900"/>
          </a:xfrm>
        </p:grpSpPr>
        <p:sp>
          <p:nvSpPr>
            <p:cNvPr id="8493" name="Google Shape;8493;p8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8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8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86"/>
          <p:cNvGrpSpPr/>
          <p:nvPr/>
        </p:nvGrpSpPr>
        <p:grpSpPr>
          <a:xfrm>
            <a:off x="2608689" y="1386849"/>
            <a:ext cx="354341" cy="354341"/>
            <a:chOff x="-49027775" y="3183175"/>
            <a:chExt cx="299325" cy="299325"/>
          </a:xfrm>
        </p:grpSpPr>
        <p:sp>
          <p:nvSpPr>
            <p:cNvPr id="8497" name="Google Shape;8497;p8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8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8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8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1" name="Google Shape;8501;p86"/>
          <p:cNvGrpSpPr/>
          <p:nvPr/>
        </p:nvGrpSpPr>
        <p:grpSpPr>
          <a:xfrm>
            <a:off x="2608230" y="1822251"/>
            <a:ext cx="355258" cy="357152"/>
            <a:chOff x="-49027775" y="3550975"/>
            <a:chExt cx="300100" cy="301700"/>
          </a:xfrm>
        </p:grpSpPr>
        <p:sp>
          <p:nvSpPr>
            <p:cNvPr id="8502" name="Google Shape;8502;p8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8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8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8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8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8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8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8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8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8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86"/>
          <p:cNvGrpSpPr/>
          <p:nvPr/>
        </p:nvGrpSpPr>
        <p:grpSpPr>
          <a:xfrm>
            <a:off x="2606306" y="2259310"/>
            <a:ext cx="359106" cy="355525"/>
            <a:chOff x="-49031025" y="3920175"/>
            <a:chExt cx="303350" cy="300325"/>
          </a:xfrm>
        </p:grpSpPr>
        <p:sp>
          <p:nvSpPr>
            <p:cNvPr id="8513" name="Google Shape;8513;p8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8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8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8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8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8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86"/>
          <p:cNvGrpSpPr/>
          <p:nvPr/>
        </p:nvGrpSpPr>
        <p:grpSpPr>
          <a:xfrm>
            <a:off x="1322411" y="2752344"/>
            <a:ext cx="356176" cy="354341"/>
            <a:chOff x="-47155575" y="3200500"/>
            <a:chExt cx="300875" cy="299325"/>
          </a:xfrm>
        </p:grpSpPr>
        <p:sp>
          <p:nvSpPr>
            <p:cNvPr id="8520" name="Google Shape;8520;p8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8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8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8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8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8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6" name="Google Shape;8526;p86"/>
          <p:cNvGrpSpPr/>
          <p:nvPr/>
        </p:nvGrpSpPr>
        <p:grpSpPr>
          <a:xfrm>
            <a:off x="1322870" y="3188692"/>
            <a:ext cx="355258" cy="355258"/>
            <a:chOff x="-47154800" y="3569100"/>
            <a:chExt cx="300100" cy="300100"/>
          </a:xfrm>
        </p:grpSpPr>
        <p:sp>
          <p:nvSpPr>
            <p:cNvPr id="8527" name="Google Shape;8527;p8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8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8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8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8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8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3" name="Google Shape;8533;p86"/>
          <p:cNvGrpSpPr/>
          <p:nvPr/>
        </p:nvGrpSpPr>
        <p:grpSpPr>
          <a:xfrm>
            <a:off x="1323343" y="3626905"/>
            <a:ext cx="354311" cy="353423"/>
            <a:chOff x="-47154000" y="3939275"/>
            <a:chExt cx="299300" cy="298550"/>
          </a:xfrm>
        </p:grpSpPr>
        <p:sp>
          <p:nvSpPr>
            <p:cNvPr id="8534" name="Google Shape;8534;p8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8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8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8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8" name="Google Shape;8538;p86"/>
          <p:cNvGrpSpPr/>
          <p:nvPr/>
        </p:nvGrpSpPr>
        <p:grpSpPr>
          <a:xfrm>
            <a:off x="3548633" y="2752344"/>
            <a:ext cx="312375" cy="354341"/>
            <a:chOff x="-45286550" y="3200500"/>
            <a:chExt cx="263875" cy="299325"/>
          </a:xfrm>
        </p:grpSpPr>
        <p:sp>
          <p:nvSpPr>
            <p:cNvPr id="8539" name="Google Shape;8539;p8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8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8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86"/>
          <p:cNvGrpSpPr/>
          <p:nvPr/>
        </p:nvGrpSpPr>
        <p:grpSpPr>
          <a:xfrm>
            <a:off x="3548633" y="3189639"/>
            <a:ext cx="312375" cy="354311"/>
            <a:chOff x="-45286550" y="3569900"/>
            <a:chExt cx="263875" cy="299300"/>
          </a:xfrm>
        </p:grpSpPr>
        <p:sp>
          <p:nvSpPr>
            <p:cNvPr id="8543" name="Google Shape;8543;p8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8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8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8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8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8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9" name="Google Shape;8549;p86"/>
          <p:cNvGrpSpPr/>
          <p:nvPr/>
        </p:nvGrpSpPr>
        <p:grpSpPr>
          <a:xfrm>
            <a:off x="3559820" y="3625988"/>
            <a:ext cx="290001" cy="355258"/>
            <a:chOff x="-45277900" y="3938500"/>
            <a:chExt cx="244975" cy="300100"/>
          </a:xfrm>
        </p:grpSpPr>
        <p:sp>
          <p:nvSpPr>
            <p:cNvPr id="8550" name="Google Shape;8550;p8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8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8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8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4" name="Google Shape;8554;p86"/>
          <p:cNvGrpSpPr/>
          <p:nvPr/>
        </p:nvGrpSpPr>
        <p:grpSpPr>
          <a:xfrm>
            <a:off x="2645769" y="4095090"/>
            <a:ext cx="355258" cy="355258"/>
            <a:chOff x="-44502875" y="3576975"/>
            <a:chExt cx="300100" cy="300100"/>
          </a:xfrm>
        </p:grpSpPr>
        <p:sp>
          <p:nvSpPr>
            <p:cNvPr id="8555" name="Google Shape;8555;p8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8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8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8" name="Google Shape;8558;p86"/>
          <p:cNvGrpSpPr/>
          <p:nvPr/>
        </p:nvGrpSpPr>
        <p:grpSpPr>
          <a:xfrm>
            <a:off x="4858981" y="1820745"/>
            <a:ext cx="356196" cy="354670"/>
            <a:chOff x="-13946200" y="3647075"/>
            <a:chExt cx="353650" cy="352100"/>
          </a:xfrm>
        </p:grpSpPr>
        <p:sp>
          <p:nvSpPr>
            <p:cNvPr id="8559" name="Google Shape;8559;p8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8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8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8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8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8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5" name="Google Shape;8565;p86"/>
          <p:cNvGrpSpPr/>
          <p:nvPr/>
        </p:nvGrpSpPr>
        <p:grpSpPr>
          <a:xfrm>
            <a:off x="6642374" y="1380228"/>
            <a:ext cx="357002" cy="354267"/>
            <a:chOff x="-12163025" y="3214275"/>
            <a:chExt cx="354450" cy="351700"/>
          </a:xfrm>
        </p:grpSpPr>
        <p:sp>
          <p:nvSpPr>
            <p:cNvPr id="8566" name="Google Shape;8566;p8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8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8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9" name="Google Shape;8569;p86"/>
          <p:cNvGrpSpPr/>
          <p:nvPr/>
        </p:nvGrpSpPr>
        <p:grpSpPr>
          <a:xfrm>
            <a:off x="6643154" y="1819965"/>
            <a:ext cx="355441" cy="356232"/>
            <a:chOff x="-12160675" y="3647875"/>
            <a:chExt cx="352900" cy="353650"/>
          </a:xfrm>
        </p:grpSpPr>
        <p:sp>
          <p:nvSpPr>
            <p:cNvPr id="8570" name="Google Shape;8570;p8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8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8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8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8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8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8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7" name="Google Shape;8577;p86"/>
          <p:cNvGrpSpPr/>
          <p:nvPr/>
        </p:nvGrpSpPr>
        <p:grpSpPr>
          <a:xfrm>
            <a:off x="6653870" y="2264421"/>
            <a:ext cx="354635" cy="356232"/>
            <a:chOff x="-12160675" y="4081850"/>
            <a:chExt cx="352100" cy="353650"/>
          </a:xfrm>
        </p:grpSpPr>
        <p:sp>
          <p:nvSpPr>
            <p:cNvPr id="8578" name="Google Shape;8578;p8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8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8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8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8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8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86"/>
          <p:cNvGrpSpPr/>
          <p:nvPr/>
        </p:nvGrpSpPr>
        <p:grpSpPr>
          <a:xfrm>
            <a:off x="4858836" y="2738864"/>
            <a:ext cx="355416" cy="355652"/>
            <a:chOff x="-10391650" y="3180600"/>
            <a:chExt cx="352875" cy="353075"/>
          </a:xfrm>
        </p:grpSpPr>
        <p:sp>
          <p:nvSpPr>
            <p:cNvPr id="8585" name="Google Shape;8585;p8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8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8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8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8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8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86"/>
          <p:cNvGrpSpPr/>
          <p:nvPr/>
        </p:nvGrpSpPr>
        <p:grpSpPr>
          <a:xfrm>
            <a:off x="4858835" y="3215662"/>
            <a:ext cx="354635" cy="353890"/>
            <a:chOff x="-10390875" y="3616350"/>
            <a:chExt cx="352100" cy="351325"/>
          </a:xfrm>
        </p:grpSpPr>
        <p:sp>
          <p:nvSpPr>
            <p:cNvPr id="8592" name="Google Shape;8592;p8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8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8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5" name="Google Shape;8595;p86"/>
          <p:cNvGrpSpPr/>
          <p:nvPr/>
        </p:nvGrpSpPr>
        <p:grpSpPr>
          <a:xfrm>
            <a:off x="7525810" y="2740327"/>
            <a:ext cx="312585" cy="354670"/>
            <a:chOff x="-10370400" y="4049550"/>
            <a:chExt cx="310350" cy="352100"/>
          </a:xfrm>
        </p:grpSpPr>
        <p:sp>
          <p:nvSpPr>
            <p:cNvPr id="8596" name="Google Shape;8596;p8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8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8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8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8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1" name="Google Shape;8601;p86"/>
          <p:cNvGrpSpPr/>
          <p:nvPr/>
        </p:nvGrpSpPr>
        <p:grpSpPr>
          <a:xfrm>
            <a:off x="6630066" y="2739268"/>
            <a:ext cx="379236" cy="354847"/>
            <a:chOff x="-8674650" y="3210975"/>
            <a:chExt cx="376525" cy="352275"/>
          </a:xfrm>
        </p:grpSpPr>
        <p:sp>
          <p:nvSpPr>
            <p:cNvPr id="8602" name="Google Shape;8602;p8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8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8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8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8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8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86"/>
          <p:cNvGrpSpPr/>
          <p:nvPr/>
        </p:nvGrpSpPr>
        <p:grpSpPr>
          <a:xfrm>
            <a:off x="5301563" y="1820745"/>
            <a:ext cx="356221" cy="354670"/>
            <a:chOff x="-13512225" y="3647075"/>
            <a:chExt cx="353675" cy="352100"/>
          </a:xfrm>
        </p:grpSpPr>
        <p:sp>
          <p:nvSpPr>
            <p:cNvPr id="8609" name="Google Shape;8609;p8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8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8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8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8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8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8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8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8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8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9" name="Google Shape;8619;p86"/>
          <p:cNvGrpSpPr/>
          <p:nvPr/>
        </p:nvGrpSpPr>
        <p:grpSpPr>
          <a:xfrm>
            <a:off x="5311876" y="2264811"/>
            <a:ext cx="356221" cy="355451"/>
            <a:chOff x="-13512225" y="4080275"/>
            <a:chExt cx="353675" cy="352875"/>
          </a:xfrm>
        </p:grpSpPr>
        <p:sp>
          <p:nvSpPr>
            <p:cNvPr id="8620" name="Google Shape;8620;p8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8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8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8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8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8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8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8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8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8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8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1" name="Google Shape;8631;p86"/>
          <p:cNvGrpSpPr/>
          <p:nvPr/>
        </p:nvGrpSpPr>
        <p:grpSpPr>
          <a:xfrm>
            <a:off x="7084956" y="1412172"/>
            <a:ext cx="356196" cy="290379"/>
            <a:chOff x="-11728250" y="3245400"/>
            <a:chExt cx="353650" cy="288275"/>
          </a:xfrm>
        </p:grpSpPr>
        <p:sp>
          <p:nvSpPr>
            <p:cNvPr id="8632" name="Google Shape;8632;p8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8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8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8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8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7" name="Google Shape;8637;p86"/>
          <p:cNvGrpSpPr/>
          <p:nvPr/>
        </p:nvGrpSpPr>
        <p:grpSpPr>
          <a:xfrm>
            <a:off x="7117464" y="2264811"/>
            <a:ext cx="311804" cy="355451"/>
            <a:chOff x="-11703850" y="4081850"/>
            <a:chExt cx="309575" cy="352875"/>
          </a:xfrm>
        </p:grpSpPr>
        <p:sp>
          <p:nvSpPr>
            <p:cNvPr id="8638" name="Google Shape;8638;p8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8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8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8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8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8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8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8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6" name="Google Shape;8646;p86"/>
          <p:cNvGrpSpPr/>
          <p:nvPr/>
        </p:nvGrpSpPr>
        <p:grpSpPr>
          <a:xfrm>
            <a:off x="5306120" y="2738964"/>
            <a:ext cx="357002" cy="355451"/>
            <a:chOff x="-9958475" y="3180025"/>
            <a:chExt cx="354450" cy="352875"/>
          </a:xfrm>
        </p:grpSpPr>
        <p:sp>
          <p:nvSpPr>
            <p:cNvPr id="8647" name="Google Shape;8647;p8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8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8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0" name="Google Shape;8650;p86"/>
          <p:cNvGrpSpPr/>
          <p:nvPr/>
        </p:nvGrpSpPr>
        <p:grpSpPr>
          <a:xfrm>
            <a:off x="5315247" y="3214945"/>
            <a:ext cx="337966" cy="355325"/>
            <a:chOff x="-9949025" y="3615575"/>
            <a:chExt cx="335550" cy="352750"/>
          </a:xfrm>
        </p:grpSpPr>
        <p:sp>
          <p:nvSpPr>
            <p:cNvPr id="8651" name="Google Shape;8651;p8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8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8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4" name="Google Shape;8654;p86"/>
          <p:cNvGrpSpPr/>
          <p:nvPr/>
        </p:nvGrpSpPr>
        <p:grpSpPr>
          <a:xfrm>
            <a:off x="7950093" y="2738451"/>
            <a:ext cx="360175" cy="358423"/>
            <a:chOff x="-9961625" y="4048175"/>
            <a:chExt cx="357600" cy="355825"/>
          </a:xfrm>
        </p:grpSpPr>
        <p:sp>
          <p:nvSpPr>
            <p:cNvPr id="8655" name="Google Shape;8655;p8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8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8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8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8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8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1" name="Google Shape;8661;p86"/>
          <p:cNvGrpSpPr/>
          <p:nvPr/>
        </p:nvGrpSpPr>
        <p:grpSpPr>
          <a:xfrm>
            <a:off x="6636814" y="3213963"/>
            <a:ext cx="364959" cy="357289"/>
            <a:chOff x="-8680950" y="3624225"/>
            <a:chExt cx="362350" cy="354700"/>
          </a:xfrm>
        </p:grpSpPr>
        <p:sp>
          <p:nvSpPr>
            <p:cNvPr id="8662" name="Google Shape;8662;p8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8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8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8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8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8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8" name="Google Shape;8668;p86"/>
          <p:cNvGrpSpPr/>
          <p:nvPr/>
        </p:nvGrpSpPr>
        <p:grpSpPr>
          <a:xfrm>
            <a:off x="5773058" y="1379624"/>
            <a:ext cx="313365" cy="355476"/>
            <a:chOff x="-13056975" y="3212300"/>
            <a:chExt cx="311125" cy="352900"/>
          </a:xfrm>
        </p:grpSpPr>
        <p:sp>
          <p:nvSpPr>
            <p:cNvPr id="8669" name="Google Shape;8669;p8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8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8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8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3" name="Google Shape;8673;p86"/>
          <p:cNvGrpSpPr/>
          <p:nvPr/>
        </p:nvGrpSpPr>
        <p:grpSpPr>
          <a:xfrm>
            <a:off x="5750446" y="1820418"/>
            <a:ext cx="358588" cy="355325"/>
            <a:chOff x="-13077450" y="3647075"/>
            <a:chExt cx="356025" cy="352750"/>
          </a:xfrm>
        </p:grpSpPr>
        <p:sp>
          <p:nvSpPr>
            <p:cNvPr id="8674" name="Google Shape;8674;p8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8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8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7" name="Google Shape;8677;p86"/>
          <p:cNvGrpSpPr/>
          <p:nvPr/>
        </p:nvGrpSpPr>
        <p:grpSpPr>
          <a:xfrm>
            <a:off x="5761552" y="2264018"/>
            <a:ext cx="357002" cy="357037"/>
            <a:chOff x="-13079025" y="4079475"/>
            <a:chExt cx="354450" cy="354450"/>
          </a:xfrm>
        </p:grpSpPr>
        <p:sp>
          <p:nvSpPr>
            <p:cNvPr id="8678" name="Google Shape;8678;p8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8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8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8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2" name="Google Shape;8682;p86"/>
          <p:cNvGrpSpPr/>
          <p:nvPr/>
        </p:nvGrpSpPr>
        <p:grpSpPr>
          <a:xfrm>
            <a:off x="7534619" y="1380027"/>
            <a:ext cx="356221" cy="354670"/>
            <a:chOff x="-11292700" y="3213875"/>
            <a:chExt cx="353675" cy="352100"/>
          </a:xfrm>
        </p:grpSpPr>
        <p:sp>
          <p:nvSpPr>
            <p:cNvPr id="8683" name="Google Shape;8683;p8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8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8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8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8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8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8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0" name="Google Shape;8690;p86"/>
          <p:cNvGrpSpPr/>
          <p:nvPr/>
        </p:nvGrpSpPr>
        <p:grpSpPr>
          <a:xfrm>
            <a:off x="7528677" y="1819965"/>
            <a:ext cx="368106" cy="356232"/>
            <a:chOff x="-11299000" y="3647875"/>
            <a:chExt cx="365475" cy="353650"/>
          </a:xfrm>
        </p:grpSpPr>
        <p:sp>
          <p:nvSpPr>
            <p:cNvPr id="8691" name="Google Shape;8691;p8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8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8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8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8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8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7" name="Google Shape;8697;p86"/>
          <p:cNvGrpSpPr/>
          <p:nvPr/>
        </p:nvGrpSpPr>
        <p:grpSpPr>
          <a:xfrm>
            <a:off x="7544139" y="2275916"/>
            <a:ext cx="357808" cy="333240"/>
            <a:chOff x="-11295075" y="4092875"/>
            <a:chExt cx="355250" cy="330825"/>
          </a:xfrm>
        </p:grpSpPr>
        <p:sp>
          <p:nvSpPr>
            <p:cNvPr id="8698" name="Google Shape;8698;p8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8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8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8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8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3" name="Google Shape;8703;p86"/>
          <p:cNvGrpSpPr/>
          <p:nvPr/>
        </p:nvGrpSpPr>
        <p:grpSpPr>
          <a:xfrm>
            <a:off x="5769739" y="2738964"/>
            <a:ext cx="312585" cy="355451"/>
            <a:chOff x="-9500075" y="3180800"/>
            <a:chExt cx="310350" cy="352875"/>
          </a:xfrm>
        </p:grpSpPr>
        <p:sp>
          <p:nvSpPr>
            <p:cNvPr id="8704" name="Google Shape;8704;p8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8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8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8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8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8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8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8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8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86"/>
          <p:cNvGrpSpPr/>
          <p:nvPr/>
        </p:nvGrpSpPr>
        <p:grpSpPr>
          <a:xfrm>
            <a:off x="5747530" y="3214479"/>
            <a:ext cx="356221" cy="356257"/>
            <a:chOff x="-9523700" y="3614000"/>
            <a:chExt cx="353675" cy="353675"/>
          </a:xfrm>
        </p:grpSpPr>
        <p:sp>
          <p:nvSpPr>
            <p:cNvPr id="8714" name="Google Shape;8714;p8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8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8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8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8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8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8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8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8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3" name="Google Shape;8723;p86"/>
          <p:cNvGrpSpPr/>
          <p:nvPr/>
        </p:nvGrpSpPr>
        <p:grpSpPr>
          <a:xfrm>
            <a:off x="7532481" y="3237121"/>
            <a:ext cx="356221" cy="354670"/>
            <a:chOff x="-9523700" y="4049550"/>
            <a:chExt cx="353675" cy="352100"/>
          </a:xfrm>
        </p:grpSpPr>
        <p:sp>
          <p:nvSpPr>
            <p:cNvPr id="8724" name="Google Shape;8724;p8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8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8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8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8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8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8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1" name="Google Shape;8731;p86"/>
          <p:cNvGrpSpPr/>
          <p:nvPr/>
        </p:nvGrpSpPr>
        <p:grpSpPr>
          <a:xfrm>
            <a:off x="7088596" y="3237094"/>
            <a:ext cx="357002" cy="311029"/>
            <a:chOff x="-8209150" y="3659675"/>
            <a:chExt cx="354450" cy="308775"/>
          </a:xfrm>
        </p:grpSpPr>
        <p:sp>
          <p:nvSpPr>
            <p:cNvPr id="8732" name="Google Shape;8732;p8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8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8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8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8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8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8" name="Google Shape;8738;p86"/>
          <p:cNvGrpSpPr/>
          <p:nvPr/>
        </p:nvGrpSpPr>
        <p:grpSpPr>
          <a:xfrm>
            <a:off x="6202157" y="2266007"/>
            <a:ext cx="356221" cy="353059"/>
            <a:chOff x="-12643475" y="4081850"/>
            <a:chExt cx="353675" cy="350500"/>
          </a:xfrm>
        </p:grpSpPr>
        <p:sp>
          <p:nvSpPr>
            <p:cNvPr id="8739" name="Google Shape;8739;p8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8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8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8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43" name="Google Shape;8743;p86"/>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44" name="Google Shape;8744;p86"/>
          <p:cNvGrpSpPr/>
          <p:nvPr/>
        </p:nvGrpSpPr>
        <p:grpSpPr>
          <a:xfrm>
            <a:off x="7984757" y="2275916"/>
            <a:ext cx="356221" cy="333240"/>
            <a:chOff x="-10858725" y="4092875"/>
            <a:chExt cx="353675" cy="330825"/>
          </a:xfrm>
        </p:grpSpPr>
        <p:sp>
          <p:nvSpPr>
            <p:cNvPr id="8745" name="Google Shape;8745;p8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8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8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8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8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8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1" name="Google Shape;8751;p86"/>
          <p:cNvGrpSpPr/>
          <p:nvPr/>
        </p:nvGrpSpPr>
        <p:grpSpPr>
          <a:xfrm>
            <a:off x="6243280" y="3214882"/>
            <a:ext cx="252278" cy="355451"/>
            <a:chOff x="-9039300" y="3614000"/>
            <a:chExt cx="250475" cy="352875"/>
          </a:xfrm>
        </p:grpSpPr>
        <p:sp>
          <p:nvSpPr>
            <p:cNvPr id="8752" name="Google Shape;8752;p8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8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4" name="Google Shape;8754;p86"/>
          <p:cNvGrpSpPr/>
          <p:nvPr/>
        </p:nvGrpSpPr>
        <p:grpSpPr>
          <a:xfrm>
            <a:off x="7975246" y="3237121"/>
            <a:ext cx="354635" cy="354670"/>
            <a:chOff x="-9088150" y="4049550"/>
            <a:chExt cx="352100" cy="352100"/>
          </a:xfrm>
        </p:grpSpPr>
        <p:sp>
          <p:nvSpPr>
            <p:cNvPr id="8755" name="Google Shape;8755;p8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8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8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8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8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8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1" name="Google Shape;8761;p86"/>
          <p:cNvGrpSpPr/>
          <p:nvPr/>
        </p:nvGrpSpPr>
        <p:grpSpPr>
          <a:xfrm>
            <a:off x="7109610" y="2739354"/>
            <a:ext cx="315757" cy="354670"/>
            <a:chOff x="-8191825" y="3174500"/>
            <a:chExt cx="313500" cy="352100"/>
          </a:xfrm>
        </p:grpSpPr>
        <p:sp>
          <p:nvSpPr>
            <p:cNvPr id="8762" name="Google Shape;8762;p8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8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8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86"/>
          <p:cNvGrpSpPr/>
          <p:nvPr/>
        </p:nvGrpSpPr>
        <p:grpSpPr>
          <a:xfrm>
            <a:off x="4858968" y="1379875"/>
            <a:ext cx="356221" cy="354973"/>
            <a:chOff x="-13947000" y="3212800"/>
            <a:chExt cx="353675" cy="352400"/>
          </a:xfrm>
        </p:grpSpPr>
        <p:sp>
          <p:nvSpPr>
            <p:cNvPr id="8766" name="Google Shape;8766;p8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8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68" name="Google Shape;8768;p86"/>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69" name="Google Shape;8769;p86"/>
          <p:cNvGrpSpPr/>
          <p:nvPr/>
        </p:nvGrpSpPr>
        <p:grpSpPr>
          <a:xfrm>
            <a:off x="5301563" y="1379233"/>
            <a:ext cx="356221" cy="356257"/>
            <a:chOff x="-13512225" y="3211525"/>
            <a:chExt cx="353675" cy="353675"/>
          </a:xfrm>
        </p:grpSpPr>
        <p:sp>
          <p:nvSpPr>
            <p:cNvPr id="8770" name="Google Shape;8770;p8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8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8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8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8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5" name="Google Shape;8775;p86"/>
          <p:cNvGrpSpPr/>
          <p:nvPr/>
        </p:nvGrpSpPr>
        <p:grpSpPr>
          <a:xfrm>
            <a:off x="6191845" y="1379624"/>
            <a:ext cx="356221" cy="355476"/>
            <a:chOff x="-12643475" y="3212300"/>
            <a:chExt cx="353675" cy="352900"/>
          </a:xfrm>
        </p:grpSpPr>
        <p:sp>
          <p:nvSpPr>
            <p:cNvPr id="8776" name="Google Shape;8776;p8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8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8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8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8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8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8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8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8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86"/>
          <p:cNvGrpSpPr/>
          <p:nvPr/>
        </p:nvGrpSpPr>
        <p:grpSpPr>
          <a:xfrm>
            <a:off x="6191845" y="1831398"/>
            <a:ext cx="356221" cy="333366"/>
            <a:chOff x="-12643475" y="3657325"/>
            <a:chExt cx="353675" cy="330950"/>
          </a:xfrm>
        </p:grpSpPr>
        <p:sp>
          <p:nvSpPr>
            <p:cNvPr id="8786" name="Google Shape;8786;p8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8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8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8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8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8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2" name="Google Shape;8792;p86"/>
          <p:cNvGrpSpPr/>
          <p:nvPr/>
        </p:nvGrpSpPr>
        <p:grpSpPr>
          <a:xfrm>
            <a:off x="7974847" y="1380027"/>
            <a:ext cx="355416" cy="354670"/>
            <a:chOff x="-10857925" y="3213875"/>
            <a:chExt cx="352875" cy="352100"/>
          </a:xfrm>
        </p:grpSpPr>
        <p:sp>
          <p:nvSpPr>
            <p:cNvPr id="8793" name="Google Shape;8793;p8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8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8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8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8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8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8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8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8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8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3" name="Google Shape;8803;p86"/>
          <p:cNvGrpSpPr/>
          <p:nvPr/>
        </p:nvGrpSpPr>
        <p:grpSpPr>
          <a:xfrm>
            <a:off x="6191762" y="2739455"/>
            <a:ext cx="356096" cy="354469"/>
            <a:chOff x="-9089725" y="3180200"/>
            <a:chExt cx="353550" cy="351900"/>
          </a:xfrm>
        </p:grpSpPr>
        <p:sp>
          <p:nvSpPr>
            <p:cNvPr id="8804" name="Google Shape;8804;p8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8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6" name="Google Shape;8806;p86"/>
          <p:cNvGrpSpPr/>
          <p:nvPr/>
        </p:nvGrpSpPr>
        <p:grpSpPr>
          <a:xfrm>
            <a:off x="7083760" y="1819260"/>
            <a:ext cx="358588" cy="357642"/>
            <a:chOff x="7083760" y="1971660"/>
            <a:chExt cx="358588" cy="357642"/>
          </a:xfrm>
        </p:grpSpPr>
        <p:sp>
          <p:nvSpPr>
            <p:cNvPr id="8807" name="Google Shape;8807;p8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8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8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8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8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8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8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8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8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8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8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8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19" name="Google Shape;8819;p86"/>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820" name="Google Shape;8820;p86"/>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44"/>
          <p:cNvSpPr/>
          <p:nvPr/>
        </p:nvSpPr>
        <p:spPr>
          <a:xfrm>
            <a:off x="5592535" y="354435"/>
            <a:ext cx="1918607" cy="4552301"/>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4"/>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6</a:t>
            </a:fld>
            <a:endParaRPr/>
          </a:p>
        </p:txBody>
      </p:sp>
      <p:sp>
        <p:nvSpPr>
          <p:cNvPr id="511" name="Google Shape;511;p44"/>
          <p:cNvSpPr txBox="1">
            <a:spLocks noGrp="1"/>
          </p:cNvSpPr>
          <p:nvPr>
            <p:ph type="title"/>
          </p:nvPr>
        </p:nvSpPr>
        <p:spPr>
          <a:xfrm>
            <a:off x="1261681" y="1080944"/>
            <a:ext cx="25029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RU" dirty="0"/>
              <a:t>Решение</a:t>
            </a:r>
            <a:endParaRPr dirty="0"/>
          </a:p>
        </p:txBody>
      </p:sp>
      <p:sp>
        <p:nvSpPr>
          <p:cNvPr id="512" name="Google Shape;512;p44"/>
          <p:cNvSpPr txBox="1">
            <a:spLocks noGrp="1"/>
          </p:cNvSpPr>
          <p:nvPr>
            <p:ph type="subTitle" idx="1"/>
          </p:nvPr>
        </p:nvSpPr>
        <p:spPr>
          <a:xfrm>
            <a:off x="1261679" y="1693594"/>
            <a:ext cx="2502900" cy="10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RU" dirty="0">
                <a:latin typeface="Futura Medium" panose="020B0602020204020303" pitchFamily="34" charset="-79"/>
                <a:cs typeface="Futura Medium" panose="020B0602020204020303" pitchFamily="34" charset="-79"/>
              </a:rPr>
              <a:t>Позволяет выбирать различные виды спорта и подсказывает вам с выбором экипировки</a:t>
            </a:r>
            <a:endParaRPr dirty="0">
              <a:latin typeface="Futura Medium" panose="020B0602020204020303" pitchFamily="34" charset="-79"/>
              <a:cs typeface="Futura Medium" panose="020B0602020204020303" pitchFamily="34" charset="-79"/>
            </a:endParaRPr>
          </a:p>
        </p:txBody>
      </p:sp>
      <p:pic>
        <p:nvPicPr>
          <p:cNvPr id="3" name="Рисунок 2">
            <a:extLst>
              <a:ext uri="{FF2B5EF4-FFF2-40B4-BE49-F238E27FC236}">
                <a16:creationId xmlns:a16="http://schemas.microsoft.com/office/drawing/2014/main" id="{09AC72FB-E707-254D-B818-983C62DAFCF1}"/>
              </a:ext>
            </a:extLst>
          </p:cNvPr>
          <p:cNvPicPr>
            <a:picLocks noChangeAspect="1"/>
          </p:cNvPicPr>
          <p:nvPr/>
        </p:nvPicPr>
        <p:blipFill>
          <a:blip r:embed="rId3"/>
          <a:stretch>
            <a:fillRect/>
          </a:stretch>
        </p:blipFill>
        <p:spPr>
          <a:xfrm>
            <a:off x="5720383" y="463892"/>
            <a:ext cx="1641894" cy="4325174"/>
          </a:xfrm>
          <a:prstGeom prst="rect">
            <a:avLst/>
          </a:prstGeom>
        </p:spPr>
      </p:pic>
      <p:pic>
        <p:nvPicPr>
          <p:cNvPr id="6" name="Рисунок 5">
            <a:extLst>
              <a:ext uri="{FF2B5EF4-FFF2-40B4-BE49-F238E27FC236}">
                <a16:creationId xmlns:a16="http://schemas.microsoft.com/office/drawing/2014/main" id="{7C26855B-F321-A241-A020-D0491FD13DC2}"/>
              </a:ext>
            </a:extLst>
          </p:cNvPr>
          <p:cNvPicPr>
            <a:picLocks noChangeAspect="1"/>
          </p:cNvPicPr>
          <p:nvPr/>
        </p:nvPicPr>
        <p:blipFill>
          <a:blip r:embed="rId4"/>
          <a:stretch>
            <a:fillRect/>
          </a:stretch>
        </p:blipFill>
        <p:spPr>
          <a:xfrm>
            <a:off x="1351486" y="2882036"/>
            <a:ext cx="1620314" cy="1620314"/>
          </a:xfrm>
          <a:prstGeom prst="rect">
            <a:avLst/>
          </a:prstGeom>
        </p:spPr>
      </p:pic>
    </p:spTree>
    <p:extLst>
      <p:ext uri="{BB962C8B-B14F-4D97-AF65-F5344CB8AC3E}">
        <p14:creationId xmlns:p14="http://schemas.microsoft.com/office/powerpoint/2010/main" val="3288689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824"/>
        <p:cNvGrpSpPr/>
        <p:nvPr/>
      </p:nvGrpSpPr>
      <p:grpSpPr>
        <a:xfrm>
          <a:off x="0" y="0"/>
          <a:ext cx="0" cy="0"/>
          <a:chOff x="0" y="0"/>
          <a:chExt cx="0" cy="0"/>
        </a:xfrm>
      </p:grpSpPr>
      <p:sp>
        <p:nvSpPr>
          <p:cNvPr id="8825" name="Google Shape;8825;p8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6" name="Google Shape;8826;p87"/>
          <p:cNvGrpSpPr/>
          <p:nvPr/>
        </p:nvGrpSpPr>
        <p:grpSpPr>
          <a:xfrm>
            <a:off x="748855" y="2243507"/>
            <a:ext cx="452798" cy="449473"/>
            <a:chOff x="-21322300" y="3693325"/>
            <a:chExt cx="306400" cy="304150"/>
          </a:xfrm>
        </p:grpSpPr>
        <p:sp>
          <p:nvSpPr>
            <p:cNvPr id="8827" name="Google Shape;8827;p8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8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8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8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1" name="Google Shape;8831;p87"/>
          <p:cNvGrpSpPr/>
          <p:nvPr/>
        </p:nvGrpSpPr>
        <p:grpSpPr>
          <a:xfrm>
            <a:off x="748263" y="2810244"/>
            <a:ext cx="453980" cy="422540"/>
            <a:chOff x="-21322300" y="4077125"/>
            <a:chExt cx="307200" cy="285925"/>
          </a:xfrm>
        </p:grpSpPr>
        <p:sp>
          <p:nvSpPr>
            <p:cNvPr id="8832" name="Google Shape;8832;p8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8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8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8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8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8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8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8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8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8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8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8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4" name="Google Shape;8844;p87"/>
          <p:cNvGrpSpPr/>
          <p:nvPr/>
        </p:nvGrpSpPr>
        <p:grpSpPr>
          <a:xfrm>
            <a:off x="3525440" y="1689128"/>
            <a:ext cx="451653" cy="450212"/>
            <a:chOff x="-19394200" y="3333800"/>
            <a:chExt cx="305625" cy="304650"/>
          </a:xfrm>
        </p:grpSpPr>
        <p:sp>
          <p:nvSpPr>
            <p:cNvPr id="8845" name="Google Shape;8845;p8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8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8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8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8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8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8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8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8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4" name="Google Shape;8854;p87"/>
          <p:cNvGrpSpPr/>
          <p:nvPr/>
        </p:nvGrpSpPr>
        <p:grpSpPr>
          <a:xfrm>
            <a:off x="3524276" y="2243580"/>
            <a:ext cx="453980" cy="449325"/>
            <a:chOff x="-19396575" y="3708500"/>
            <a:chExt cx="307200" cy="304050"/>
          </a:xfrm>
        </p:grpSpPr>
        <p:sp>
          <p:nvSpPr>
            <p:cNvPr id="8855" name="Google Shape;8855;p8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8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8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8" name="Google Shape;8858;p87"/>
          <p:cNvGrpSpPr/>
          <p:nvPr/>
        </p:nvGrpSpPr>
        <p:grpSpPr>
          <a:xfrm>
            <a:off x="3518457" y="2796461"/>
            <a:ext cx="465618" cy="450101"/>
            <a:chOff x="-19394200" y="4084200"/>
            <a:chExt cx="315075" cy="304575"/>
          </a:xfrm>
        </p:grpSpPr>
        <p:sp>
          <p:nvSpPr>
            <p:cNvPr id="8859" name="Google Shape;8859;p8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8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8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8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8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8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5" name="Google Shape;8865;p87"/>
          <p:cNvGrpSpPr/>
          <p:nvPr/>
        </p:nvGrpSpPr>
        <p:grpSpPr>
          <a:xfrm>
            <a:off x="6324167" y="1689001"/>
            <a:ext cx="400447" cy="450470"/>
            <a:chOff x="-17526750" y="3309200"/>
            <a:chExt cx="270975" cy="304825"/>
          </a:xfrm>
        </p:grpSpPr>
        <p:sp>
          <p:nvSpPr>
            <p:cNvPr id="8866" name="Google Shape;8866;p8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8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8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8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8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1" name="Google Shape;8871;p87"/>
          <p:cNvGrpSpPr/>
          <p:nvPr/>
        </p:nvGrpSpPr>
        <p:grpSpPr>
          <a:xfrm>
            <a:off x="6300319" y="2244173"/>
            <a:ext cx="448143" cy="448143"/>
            <a:chOff x="-17542500" y="3684100"/>
            <a:chExt cx="303250" cy="303250"/>
          </a:xfrm>
        </p:grpSpPr>
        <p:sp>
          <p:nvSpPr>
            <p:cNvPr id="8872" name="Google Shape;8872;p8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8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8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8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8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8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8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9" name="Google Shape;8879;p87"/>
          <p:cNvGrpSpPr/>
          <p:nvPr/>
        </p:nvGrpSpPr>
        <p:grpSpPr>
          <a:xfrm>
            <a:off x="6299728" y="2810817"/>
            <a:ext cx="449325" cy="421395"/>
            <a:chOff x="-17542500" y="4068450"/>
            <a:chExt cx="304050" cy="285150"/>
          </a:xfrm>
        </p:grpSpPr>
        <p:sp>
          <p:nvSpPr>
            <p:cNvPr id="8880" name="Google Shape;8880;p8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8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8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8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8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8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6" name="Google Shape;8886;p87"/>
          <p:cNvGrpSpPr/>
          <p:nvPr/>
        </p:nvGrpSpPr>
        <p:grpSpPr>
          <a:xfrm>
            <a:off x="3530150" y="3342211"/>
            <a:ext cx="343404" cy="449325"/>
            <a:chOff x="-15652200" y="3335975"/>
            <a:chExt cx="232375" cy="304050"/>
          </a:xfrm>
        </p:grpSpPr>
        <p:sp>
          <p:nvSpPr>
            <p:cNvPr id="8887" name="Google Shape;8887;p8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8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8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8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8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8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8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8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8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6" name="Google Shape;8896;p87"/>
          <p:cNvGrpSpPr/>
          <p:nvPr/>
        </p:nvGrpSpPr>
        <p:grpSpPr>
          <a:xfrm>
            <a:off x="1304064" y="2243729"/>
            <a:ext cx="449325" cy="449030"/>
            <a:chOff x="-20945825" y="3692175"/>
            <a:chExt cx="304050" cy="303850"/>
          </a:xfrm>
        </p:grpSpPr>
        <p:sp>
          <p:nvSpPr>
            <p:cNvPr id="8897" name="Google Shape;8897;p8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8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8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8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1" name="Google Shape;8901;p87"/>
          <p:cNvGrpSpPr/>
          <p:nvPr/>
        </p:nvGrpSpPr>
        <p:grpSpPr>
          <a:xfrm>
            <a:off x="4110888" y="1689848"/>
            <a:ext cx="372516" cy="448771"/>
            <a:chOff x="-18994100" y="3334775"/>
            <a:chExt cx="252075" cy="303675"/>
          </a:xfrm>
        </p:grpSpPr>
        <p:sp>
          <p:nvSpPr>
            <p:cNvPr id="8902" name="Google Shape;8902;p8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8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8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8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6" name="Google Shape;8906;p87"/>
          <p:cNvGrpSpPr/>
          <p:nvPr/>
        </p:nvGrpSpPr>
        <p:grpSpPr>
          <a:xfrm>
            <a:off x="4125445" y="2244743"/>
            <a:ext cx="343404" cy="446998"/>
            <a:chOff x="-18983850" y="3710075"/>
            <a:chExt cx="232375" cy="302475"/>
          </a:xfrm>
        </p:grpSpPr>
        <p:sp>
          <p:nvSpPr>
            <p:cNvPr id="8907" name="Google Shape;8907;p8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8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8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8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1" name="Google Shape;8911;p87"/>
          <p:cNvGrpSpPr/>
          <p:nvPr/>
        </p:nvGrpSpPr>
        <p:grpSpPr>
          <a:xfrm>
            <a:off x="1303491" y="1689573"/>
            <a:ext cx="450470" cy="449325"/>
            <a:chOff x="-20946600" y="3317850"/>
            <a:chExt cx="304825" cy="304050"/>
          </a:xfrm>
        </p:grpSpPr>
        <p:sp>
          <p:nvSpPr>
            <p:cNvPr id="8912" name="Google Shape;8912;p8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8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8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5" name="Google Shape;8915;p87"/>
          <p:cNvGrpSpPr/>
          <p:nvPr/>
        </p:nvGrpSpPr>
        <p:grpSpPr>
          <a:xfrm>
            <a:off x="1329667" y="2797442"/>
            <a:ext cx="398119" cy="448143"/>
            <a:chOff x="-20930075" y="4066100"/>
            <a:chExt cx="269400" cy="303250"/>
          </a:xfrm>
        </p:grpSpPr>
        <p:sp>
          <p:nvSpPr>
            <p:cNvPr id="8916" name="Google Shape;8916;p8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8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87"/>
          <p:cNvGrpSpPr/>
          <p:nvPr/>
        </p:nvGrpSpPr>
        <p:grpSpPr>
          <a:xfrm>
            <a:off x="4071911" y="2797422"/>
            <a:ext cx="450470" cy="448180"/>
            <a:chOff x="-19020075" y="4084200"/>
            <a:chExt cx="304825" cy="303275"/>
          </a:xfrm>
        </p:grpSpPr>
        <p:sp>
          <p:nvSpPr>
            <p:cNvPr id="8919" name="Google Shape;8919;p8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8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8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8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8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8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8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8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8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8" name="Google Shape;8928;p87"/>
          <p:cNvGrpSpPr/>
          <p:nvPr/>
        </p:nvGrpSpPr>
        <p:grpSpPr>
          <a:xfrm>
            <a:off x="6889176" y="1689001"/>
            <a:ext cx="396937" cy="450470"/>
            <a:chOff x="-17149475" y="3309200"/>
            <a:chExt cx="268600" cy="304825"/>
          </a:xfrm>
        </p:grpSpPr>
        <p:sp>
          <p:nvSpPr>
            <p:cNvPr id="8929" name="Google Shape;8929;p8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8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87"/>
          <p:cNvGrpSpPr/>
          <p:nvPr/>
        </p:nvGrpSpPr>
        <p:grpSpPr>
          <a:xfrm>
            <a:off x="6862982" y="2258120"/>
            <a:ext cx="449325" cy="420249"/>
            <a:chOff x="-17168375" y="3692750"/>
            <a:chExt cx="304050" cy="284375"/>
          </a:xfrm>
        </p:grpSpPr>
        <p:sp>
          <p:nvSpPr>
            <p:cNvPr id="8932" name="Google Shape;8932;p8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8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8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8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8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8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8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9" name="Google Shape;8939;p87"/>
          <p:cNvGrpSpPr/>
          <p:nvPr/>
        </p:nvGrpSpPr>
        <p:grpSpPr>
          <a:xfrm>
            <a:off x="6859491" y="2796852"/>
            <a:ext cx="456308" cy="449325"/>
            <a:chOff x="-17170750" y="4058800"/>
            <a:chExt cx="308775" cy="304050"/>
          </a:xfrm>
        </p:grpSpPr>
        <p:sp>
          <p:nvSpPr>
            <p:cNvPr id="8940" name="Google Shape;8940;p8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8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8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8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8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8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8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8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8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8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8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8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8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8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8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8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8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7" name="Google Shape;8957;p87"/>
          <p:cNvGrpSpPr/>
          <p:nvPr/>
        </p:nvGrpSpPr>
        <p:grpSpPr>
          <a:xfrm>
            <a:off x="5721388" y="3343358"/>
            <a:ext cx="450470" cy="446998"/>
            <a:chOff x="-15688425" y="3707725"/>
            <a:chExt cx="304825" cy="302475"/>
          </a:xfrm>
        </p:grpSpPr>
        <p:sp>
          <p:nvSpPr>
            <p:cNvPr id="8958" name="Google Shape;8958;p8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8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8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8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8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8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4" name="Google Shape;8964;p87"/>
          <p:cNvGrpSpPr/>
          <p:nvPr/>
        </p:nvGrpSpPr>
        <p:grpSpPr>
          <a:xfrm>
            <a:off x="1865544" y="1690441"/>
            <a:ext cx="451653" cy="447589"/>
            <a:chOff x="-20572500" y="3319025"/>
            <a:chExt cx="305625" cy="302875"/>
          </a:xfrm>
        </p:grpSpPr>
        <p:sp>
          <p:nvSpPr>
            <p:cNvPr id="8965" name="Google Shape;8965;p8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8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7" name="Google Shape;8967;p87"/>
          <p:cNvGrpSpPr/>
          <p:nvPr/>
        </p:nvGrpSpPr>
        <p:grpSpPr>
          <a:xfrm>
            <a:off x="1866708" y="2305410"/>
            <a:ext cx="449325" cy="325670"/>
            <a:chOff x="-20571700" y="3722875"/>
            <a:chExt cx="304050" cy="220375"/>
          </a:xfrm>
        </p:grpSpPr>
        <p:sp>
          <p:nvSpPr>
            <p:cNvPr id="8968" name="Google Shape;8968;p8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8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8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8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8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8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8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5" name="Google Shape;8975;p87"/>
          <p:cNvGrpSpPr/>
          <p:nvPr/>
        </p:nvGrpSpPr>
        <p:grpSpPr>
          <a:xfrm>
            <a:off x="1866135" y="2796278"/>
            <a:ext cx="450470" cy="450470"/>
            <a:chOff x="-20571700" y="4066875"/>
            <a:chExt cx="304825" cy="304825"/>
          </a:xfrm>
        </p:grpSpPr>
        <p:sp>
          <p:nvSpPr>
            <p:cNvPr id="8976" name="Google Shape;8976;p8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8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8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8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8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8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87"/>
          <p:cNvGrpSpPr/>
          <p:nvPr/>
        </p:nvGrpSpPr>
        <p:grpSpPr>
          <a:xfrm>
            <a:off x="4632837" y="1688259"/>
            <a:ext cx="453980" cy="451948"/>
            <a:chOff x="-18645175" y="3334200"/>
            <a:chExt cx="307200" cy="305825"/>
          </a:xfrm>
        </p:grpSpPr>
        <p:sp>
          <p:nvSpPr>
            <p:cNvPr id="8983" name="Google Shape;8983;p8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8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8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8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8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8" name="Google Shape;8988;p87"/>
          <p:cNvGrpSpPr/>
          <p:nvPr/>
        </p:nvGrpSpPr>
        <p:grpSpPr>
          <a:xfrm>
            <a:off x="4633429" y="2242989"/>
            <a:ext cx="452798" cy="450507"/>
            <a:chOff x="-18645175" y="3708500"/>
            <a:chExt cx="306400" cy="304850"/>
          </a:xfrm>
        </p:grpSpPr>
        <p:sp>
          <p:nvSpPr>
            <p:cNvPr id="8989" name="Google Shape;8989;p8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8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8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8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8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8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8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6" name="Google Shape;8996;p87"/>
          <p:cNvGrpSpPr/>
          <p:nvPr/>
        </p:nvGrpSpPr>
        <p:grpSpPr>
          <a:xfrm>
            <a:off x="4631101" y="2795630"/>
            <a:ext cx="457453" cy="451763"/>
            <a:chOff x="-18647525" y="4082625"/>
            <a:chExt cx="309550" cy="305700"/>
          </a:xfrm>
        </p:grpSpPr>
        <p:sp>
          <p:nvSpPr>
            <p:cNvPr id="8997" name="Google Shape;8997;p8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8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8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8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1" name="Google Shape;9001;p87"/>
          <p:cNvGrpSpPr/>
          <p:nvPr/>
        </p:nvGrpSpPr>
        <p:grpSpPr>
          <a:xfrm>
            <a:off x="7441485" y="1689592"/>
            <a:ext cx="395755" cy="449288"/>
            <a:chOff x="-16775350" y="3309200"/>
            <a:chExt cx="267800" cy="304025"/>
          </a:xfrm>
        </p:grpSpPr>
        <p:sp>
          <p:nvSpPr>
            <p:cNvPr id="9002" name="Google Shape;9002;p8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8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8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5" name="Google Shape;9005;p87"/>
          <p:cNvGrpSpPr/>
          <p:nvPr/>
        </p:nvGrpSpPr>
        <p:grpSpPr>
          <a:xfrm>
            <a:off x="7441485" y="2241827"/>
            <a:ext cx="395755" cy="452835"/>
            <a:chOff x="-16775350" y="3683300"/>
            <a:chExt cx="267800" cy="306425"/>
          </a:xfrm>
        </p:grpSpPr>
        <p:sp>
          <p:nvSpPr>
            <p:cNvPr id="9006" name="Google Shape;9006;p8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8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8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9" name="Google Shape;9009;p87"/>
          <p:cNvGrpSpPr/>
          <p:nvPr/>
        </p:nvGrpSpPr>
        <p:grpSpPr>
          <a:xfrm>
            <a:off x="7413536" y="2796870"/>
            <a:ext cx="451653" cy="449288"/>
            <a:chOff x="-16794250" y="4058225"/>
            <a:chExt cx="305625" cy="304025"/>
          </a:xfrm>
        </p:grpSpPr>
        <p:sp>
          <p:nvSpPr>
            <p:cNvPr id="9010" name="Google Shape;9010;p8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8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8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8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8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8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8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8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8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19" name="Google Shape;9019;p8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20" name="Google Shape;9020;p87"/>
          <p:cNvGrpSpPr/>
          <p:nvPr/>
        </p:nvGrpSpPr>
        <p:grpSpPr>
          <a:xfrm>
            <a:off x="2414953" y="1689573"/>
            <a:ext cx="457453" cy="449325"/>
            <a:chOff x="-20199150" y="3317850"/>
            <a:chExt cx="309550" cy="304050"/>
          </a:xfrm>
        </p:grpSpPr>
        <p:sp>
          <p:nvSpPr>
            <p:cNvPr id="9021" name="Google Shape;9021;p8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8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8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8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8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8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8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8" name="Google Shape;9028;p87"/>
          <p:cNvGrpSpPr/>
          <p:nvPr/>
        </p:nvGrpSpPr>
        <p:grpSpPr>
          <a:xfrm>
            <a:off x="2417281" y="2242861"/>
            <a:ext cx="452798" cy="450766"/>
            <a:chOff x="-20199150" y="3693150"/>
            <a:chExt cx="306400" cy="305025"/>
          </a:xfrm>
        </p:grpSpPr>
        <p:sp>
          <p:nvSpPr>
            <p:cNvPr id="9029" name="Google Shape;9029;p8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8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8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8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8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8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5" name="Google Shape;9035;p87"/>
          <p:cNvGrpSpPr/>
          <p:nvPr/>
        </p:nvGrpSpPr>
        <p:grpSpPr>
          <a:xfrm>
            <a:off x="2417854" y="2795687"/>
            <a:ext cx="451653" cy="451653"/>
            <a:chOff x="-20197575" y="4066875"/>
            <a:chExt cx="305625" cy="305625"/>
          </a:xfrm>
        </p:grpSpPr>
        <p:sp>
          <p:nvSpPr>
            <p:cNvPr id="9036" name="Google Shape;9036;p8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8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8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8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8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8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8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8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4" name="Google Shape;9044;p87"/>
          <p:cNvGrpSpPr/>
          <p:nvPr/>
        </p:nvGrpSpPr>
        <p:grpSpPr>
          <a:xfrm>
            <a:off x="5200071" y="1687520"/>
            <a:ext cx="449325" cy="453426"/>
            <a:chOff x="-18271050" y="3333200"/>
            <a:chExt cx="304050" cy="306825"/>
          </a:xfrm>
        </p:grpSpPr>
        <p:sp>
          <p:nvSpPr>
            <p:cNvPr id="9045" name="Google Shape;9045;p8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8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8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8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8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0" name="Google Shape;9050;p87"/>
          <p:cNvGrpSpPr/>
          <p:nvPr/>
        </p:nvGrpSpPr>
        <p:grpSpPr>
          <a:xfrm>
            <a:off x="5200644" y="2244171"/>
            <a:ext cx="448180" cy="448143"/>
            <a:chOff x="-18270275" y="3710875"/>
            <a:chExt cx="303275" cy="303250"/>
          </a:xfrm>
        </p:grpSpPr>
        <p:sp>
          <p:nvSpPr>
            <p:cNvPr id="9051" name="Google Shape;9051;p8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8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8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8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8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8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7" name="Google Shape;9057;p87"/>
          <p:cNvGrpSpPr/>
          <p:nvPr/>
        </p:nvGrpSpPr>
        <p:grpSpPr>
          <a:xfrm>
            <a:off x="5254196" y="2797422"/>
            <a:ext cx="341076" cy="448180"/>
            <a:chOff x="-18234025" y="4084200"/>
            <a:chExt cx="230800" cy="303275"/>
          </a:xfrm>
        </p:grpSpPr>
        <p:sp>
          <p:nvSpPr>
            <p:cNvPr id="9058" name="Google Shape;9058;p8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8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8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1" name="Google Shape;9061;p87"/>
          <p:cNvGrpSpPr/>
          <p:nvPr/>
        </p:nvGrpSpPr>
        <p:grpSpPr>
          <a:xfrm>
            <a:off x="2366751" y="3341641"/>
            <a:ext cx="449325" cy="450470"/>
            <a:chOff x="-16419350" y="3308400"/>
            <a:chExt cx="304050" cy="304825"/>
          </a:xfrm>
        </p:grpSpPr>
        <p:sp>
          <p:nvSpPr>
            <p:cNvPr id="9062" name="Google Shape;9062;p8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8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8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8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8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8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8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9" name="Google Shape;9069;p87"/>
          <p:cNvGrpSpPr/>
          <p:nvPr/>
        </p:nvGrpSpPr>
        <p:grpSpPr>
          <a:xfrm>
            <a:off x="4638306" y="3340423"/>
            <a:ext cx="395755" cy="452872"/>
            <a:chOff x="-16401225" y="3683275"/>
            <a:chExt cx="267800" cy="306450"/>
          </a:xfrm>
        </p:grpSpPr>
        <p:sp>
          <p:nvSpPr>
            <p:cNvPr id="9070" name="Google Shape;9070;p8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8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8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8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8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8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8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7" name="Google Shape;9077;p87"/>
          <p:cNvGrpSpPr/>
          <p:nvPr/>
        </p:nvGrpSpPr>
        <p:grpSpPr>
          <a:xfrm>
            <a:off x="8003755" y="2797062"/>
            <a:ext cx="450470" cy="448180"/>
            <a:chOff x="-16419350" y="4058200"/>
            <a:chExt cx="304825" cy="303275"/>
          </a:xfrm>
        </p:grpSpPr>
        <p:sp>
          <p:nvSpPr>
            <p:cNvPr id="9078" name="Google Shape;9078;p8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8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8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8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8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8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8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5" name="Google Shape;9085;p87"/>
          <p:cNvGrpSpPr/>
          <p:nvPr/>
        </p:nvGrpSpPr>
        <p:grpSpPr>
          <a:xfrm>
            <a:off x="4030643" y="3343080"/>
            <a:ext cx="450507" cy="447589"/>
            <a:chOff x="-15296200" y="3326900"/>
            <a:chExt cx="304850" cy="302875"/>
          </a:xfrm>
        </p:grpSpPr>
        <p:sp>
          <p:nvSpPr>
            <p:cNvPr id="9086" name="Google Shape;9086;p8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8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8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8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8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1" name="Google Shape;9091;p87"/>
          <p:cNvGrpSpPr/>
          <p:nvPr/>
        </p:nvGrpSpPr>
        <p:grpSpPr>
          <a:xfrm>
            <a:off x="2946296" y="1706881"/>
            <a:ext cx="486566" cy="414708"/>
            <a:chOff x="-19835275" y="3330250"/>
            <a:chExt cx="329250" cy="280625"/>
          </a:xfrm>
        </p:grpSpPr>
        <p:sp>
          <p:nvSpPr>
            <p:cNvPr id="9092" name="Google Shape;9092;p8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8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8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5" name="Google Shape;9095;p87"/>
          <p:cNvGrpSpPr/>
          <p:nvPr/>
        </p:nvGrpSpPr>
        <p:grpSpPr>
          <a:xfrm>
            <a:off x="2964325" y="2243470"/>
            <a:ext cx="450507" cy="449547"/>
            <a:chOff x="-19822675" y="3692750"/>
            <a:chExt cx="304850" cy="304200"/>
          </a:xfrm>
        </p:grpSpPr>
        <p:sp>
          <p:nvSpPr>
            <p:cNvPr id="9096" name="Google Shape;9096;p8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8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8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8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8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1" name="Google Shape;9101;p87"/>
          <p:cNvGrpSpPr/>
          <p:nvPr/>
        </p:nvGrpSpPr>
        <p:grpSpPr>
          <a:xfrm>
            <a:off x="2964916" y="2796278"/>
            <a:ext cx="449325" cy="450470"/>
            <a:chOff x="-19822675" y="4066875"/>
            <a:chExt cx="304050" cy="304825"/>
          </a:xfrm>
        </p:grpSpPr>
        <p:sp>
          <p:nvSpPr>
            <p:cNvPr id="9102" name="Google Shape;9102;p8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8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8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8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8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8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8" name="Google Shape;9108;p87"/>
          <p:cNvGrpSpPr/>
          <p:nvPr/>
        </p:nvGrpSpPr>
        <p:grpSpPr>
          <a:xfrm>
            <a:off x="5773985" y="1689571"/>
            <a:ext cx="399302" cy="449325"/>
            <a:chOff x="-17878825" y="3334400"/>
            <a:chExt cx="270200" cy="304050"/>
          </a:xfrm>
        </p:grpSpPr>
        <p:sp>
          <p:nvSpPr>
            <p:cNvPr id="9109" name="Google Shape;9109;p8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8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8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8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8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8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8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6" name="Google Shape;9116;p87"/>
          <p:cNvGrpSpPr/>
          <p:nvPr/>
        </p:nvGrpSpPr>
        <p:grpSpPr>
          <a:xfrm>
            <a:off x="5747809" y="2242416"/>
            <a:ext cx="451653" cy="451653"/>
            <a:chOff x="-17896150" y="3709300"/>
            <a:chExt cx="305625" cy="305625"/>
          </a:xfrm>
        </p:grpSpPr>
        <p:sp>
          <p:nvSpPr>
            <p:cNvPr id="9117" name="Google Shape;9117;p8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8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8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8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1" name="Google Shape;9121;p87"/>
          <p:cNvGrpSpPr/>
          <p:nvPr/>
        </p:nvGrpSpPr>
        <p:grpSpPr>
          <a:xfrm>
            <a:off x="5775740" y="2795686"/>
            <a:ext cx="395792" cy="451653"/>
            <a:chOff x="-17878025" y="4082625"/>
            <a:chExt cx="267825" cy="305625"/>
          </a:xfrm>
        </p:grpSpPr>
        <p:sp>
          <p:nvSpPr>
            <p:cNvPr id="9122" name="Google Shape;9122;p8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8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8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8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8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8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8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9" name="Google Shape;9129;p87"/>
          <p:cNvGrpSpPr/>
          <p:nvPr/>
        </p:nvGrpSpPr>
        <p:grpSpPr>
          <a:xfrm>
            <a:off x="2919632" y="3355015"/>
            <a:ext cx="450507" cy="423722"/>
            <a:chOff x="-16044450" y="3317850"/>
            <a:chExt cx="304850" cy="286725"/>
          </a:xfrm>
        </p:grpSpPr>
        <p:sp>
          <p:nvSpPr>
            <p:cNvPr id="9130" name="Google Shape;9130;p8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8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8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8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34" name="Google Shape;9134;p8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35" name="Google Shape;9135;p87"/>
          <p:cNvGrpSpPr/>
          <p:nvPr/>
        </p:nvGrpSpPr>
        <p:grpSpPr>
          <a:xfrm>
            <a:off x="8042149" y="2243724"/>
            <a:ext cx="373662" cy="449030"/>
            <a:chOff x="-16018450" y="4058400"/>
            <a:chExt cx="252850" cy="303850"/>
          </a:xfrm>
        </p:grpSpPr>
        <p:sp>
          <p:nvSpPr>
            <p:cNvPr id="9136" name="Google Shape;9136;p8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8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8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8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0" name="Google Shape;9140;p8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87"/>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145"/>
        <p:cNvGrpSpPr/>
        <p:nvPr/>
      </p:nvGrpSpPr>
      <p:grpSpPr>
        <a:xfrm>
          <a:off x="0" y="0"/>
          <a:ext cx="0" cy="0"/>
          <a:chOff x="0" y="0"/>
          <a:chExt cx="0" cy="0"/>
        </a:xfrm>
      </p:grpSpPr>
      <p:grpSp>
        <p:nvGrpSpPr>
          <p:cNvPr id="9146" name="Google Shape;9146;p88"/>
          <p:cNvGrpSpPr/>
          <p:nvPr/>
        </p:nvGrpSpPr>
        <p:grpSpPr>
          <a:xfrm>
            <a:off x="845901" y="1689241"/>
            <a:ext cx="442337" cy="419623"/>
            <a:chOff x="-6696925" y="3272575"/>
            <a:chExt cx="307200" cy="291425"/>
          </a:xfrm>
        </p:grpSpPr>
        <p:sp>
          <p:nvSpPr>
            <p:cNvPr id="9147" name="Google Shape;9147;p8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8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9" name="Google Shape;9149;p88"/>
          <p:cNvGrpSpPr/>
          <p:nvPr/>
        </p:nvGrpSpPr>
        <p:grpSpPr>
          <a:xfrm>
            <a:off x="845884" y="2204636"/>
            <a:ext cx="442373" cy="420775"/>
            <a:chOff x="-6690625" y="3631325"/>
            <a:chExt cx="307225" cy="292225"/>
          </a:xfrm>
        </p:grpSpPr>
        <p:sp>
          <p:nvSpPr>
            <p:cNvPr id="9150" name="Google Shape;9150;p8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8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8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8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8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5" name="Google Shape;9155;p88"/>
          <p:cNvGrpSpPr/>
          <p:nvPr/>
        </p:nvGrpSpPr>
        <p:grpSpPr>
          <a:xfrm>
            <a:off x="868005" y="2756972"/>
            <a:ext cx="421927" cy="419371"/>
            <a:chOff x="-6689825" y="3992050"/>
            <a:chExt cx="293025" cy="291250"/>
          </a:xfrm>
        </p:grpSpPr>
        <p:sp>
          <p:nvSpPr>
            <p:cNvPr id="9156" name="Google Shape;9156;p8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8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8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8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8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8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8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8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8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8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8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8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68" name="Google Shape;9168;p8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69" name="Google Shape;9169;p88"/>
          <p:cNvGrpSpPr/>
          <p:nvPr/>
        </p:nvGrpSpPr>
        <p:grpSpPr>
          <a:xfrm>
            <a:off x="3551317" y="2205192"/>
            <a:ext cx="423043" cy="419659"/>
            <a:chOff x="-4837325" y="3612425"/>
            <a:chExt cx="293800" cy="291450"/>
          </a:xfrm>
        </p:grpSpPr>
        <p:sp>
          <p:nvSpPr>
            <p:cNvPr id="9170" name="Google Shape;9170;p8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8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8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3" name="Google Shape;9173;p88"/>
          <p:cNvGrpSpPr/>
          <p:nvPr/>
        </p:nvGrpSpPr>
        <p:grpSpPr>
          <a:xfrm>
            <a:off x="3564349" y="2756826"/>
            <a:ext cx="420775" cy="419659"/>
            <a:chOff x="-4837325" y="3971575"/>
            <a:chExt cx="292225" cy="291450"/>
          </a:xfrm>
        </p:grpSpPr>
        <p:sp>
          <p:nvSpPr>
            <p:cNvPr id="9174" name="Google Shape;9174;p8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8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8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8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8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8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0" name="Google Shape;9180;p88"/>
          <p:cNvGrpSpPr/>
          <p:nvPr/>
        </p:nvGrpSpPr>
        <p:grpSpPr>
          <a:xfrm>
            <a:off x="6256364" y="1714185"/>
            <a:ext cx="430998" cy="369730"/>
            <a:chOff x="-3037625" y="3254850"/>
            <a:chExt cx="299325" cy="256775"/>
          </a:xfrm>
        </p:grpSpPr>
        <p:sp>
          <p:nvSpPr>
            <p:cNvPr id="9181" name="Google Shape;9181;p8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8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8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8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5" name="Google Shape;9185;p88"/>
          <p:cNvGrpSpPr/>
          <p:nvPr/>
        </p:nvGrpSpPr>
        <p:grpSpPr>
          <a:xfrm>
            <a:off x="6260324" y="2204615"/>
            <a:ext cx="423079" cy="420811"/>
            <a:chOff x="-3031325" y="3597450"/>
            <a:chExt cx="293825" cy="292250"/>
          </a:xfrm>
        </p:grpSpPr>
        <p:sp>
          <p:nvSpPr>
            <p:cNvPr id="9186" name="Google Shape;9186;p8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8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8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8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0" name="Google Shape;9190;p88"/>
          <p:cNvGrpSpPr/>
          <p:nvPr/>
        </p:nvGrpSpPr>
        <p:grpSpPr>
          <a:xfrm>
            <a:off x="6272798" y="2781214"/>
            <a:ext cx="421927" cy="370882"/>
            <a:chOff x="-3030525" y="3973150"/>
            <a:chExt cx="293025" cy="257575"/>
          </a:xfrm>
        </p:grpSpPr>
        <p:sp>
          <p:nvSpPr>
            <p:cNvPr id="9191" name="Google Shape;9191;p8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8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3" name="Google Shape;9193;p88"/>
          <p:cNvGrpSpPr/>
          <p:nvPr/>
        </p:nvGrpSpPr>
        <p:grpSpPr>
          <a:xfrm>
            <a:off x="1374391" y="3369426"/>
            <a:ext cx="421927" cy="297195"/>
            <a:chOff x="-1199300" y="3279250"/>
            <a:chExt cx="293025" cy="206400"/>
          </a:xfrm>
        </p:grpSpPr>
        <p:sp>
          <p:nvSpPr>
            <p:cNvPr id="9194" name="Google Shape;9194;p8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8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8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8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8" name="Google Shape;9198;p88"/>
          <p:cNvGrpSpPr/>
          <p:nvPr/>
        </p:nvGrpSpPr>
        <p:grpSpPr>
          <a:xfrm>
            <a:off x="1381477" y="1688773"/>
            <a:ext cx="444605" cy="420559"/>
            <a:chOff x="-6338550" y="3272950"/>
            <a:chExt cx="308775" cy="292075"/>
          </a:xfrm>
        </p:grpSpPr>
        <p:sp>
          <p:nvSpPr>
            <p:cNvPr id="9199" name="Google Shape;9199;p8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8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8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2" name="Google Shape;9202;p88"/>
          <p:cNvGrpSpPr/>
          <p:nvPr/>
        </p:nvGrpSpPr>
        <p:grpSpPr>
          <a:xfrm>
            <a:off x="1392817" y="2205194"/>
            <a:ext cx="421927" cy="419659"/>
            <a:chOff x="-6329100" y="3632100"/>
            <a:chExt cx="293025" cy="291450"/>
          </a:xfrm>
        </p:grpSpPr>
        <p:sp>
          <p:nvSpPr>
            <p:cNvPr id="9203" name="Google Shape;9203;p8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8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8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6" name="Google Shape;9206;p88"/>
          <p:cNvGrpSpPr/>
          <p:nvPr/>
        </p:nvGrpSpPr>
        <p:grpSpPr>
          <a:xfrm>
            <a:off x="1405867" y="2756828"/>
            <a:ext cx="419623" cy="419659"/>
            <a:chOff x="-6329875" y="3992050"/>
            <a:chExt cx="291425" cy="291450"/>
          </a:xfrm>
        </p:grpSpPr>
        <p:sp>
          <p:nvSpPr>
            <p:cNvPr id="9207" name="Google Shape;9207;p8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8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8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8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1" name="Google Shape;9211;p88"/>
          <p:cNvGrpSpPr/>
          <p:nvPr/>
        </p:nvGrpSpPr>
        <p:grpSpPr>
          <a:xfrm>
            <a:off x="4092004" y="1687530"/>
            <a:ext cx="423079" cy="423043"/>
            <a:chOff x="-4478975" y="3251700"/>
            <a:chExt cx="293825" cy="293800"/>
          </a:xfrm>
        </p:grpSpPr>
        <p:sp>
          <p:nvSpPr>
            <p:cNvPr id="9212" name="Google Shape;9212;p8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8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8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5" name="Google Shape;9215;p88"/>
          <p:cNvGrpSpPr/>
          <p:nvPr/>
        </p:nvGrpSpPr>
        <p:grpSpPr>
          <a:xfrm>
            <a:off x="4092004" y="2205192"/>
            <a:ext cx="423079" cy="419659"/>
            <a:chOff x="-4475825" y="3612425"/>
            <a:chExt cx="293825" cy="291450"/>
          </a:xfrm>
        </p:grpSpPr>
        <p:sp>
          <p:nvSpPr>
            <p:cNvPr id="9216" name="Google Shape;9216;p8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8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8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88"/>
          <p:cNvGrpSpPr/>
          <p:nvPr/>
        </p:nvGrpSpPr>
        <p:grpSpPr>
          <a:xfrm>
            <a:off x="4101077" y="2756844"/>
            <a:ext cx="428730" cy="419623"/>
            <a:chOff x="-4480550" y="3970800"/>
            <a:chExt cx="297750" cy="291425"/>
          </a:xfrm>
        </p:grpSpPr>
        <p:sp>
          <p:nvSpPr>
            <p:cNvPr id="9220" name="Google Shape;9220;p8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8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2" name="Google Shape;9222;p88"/>
          <p:cNvGrpSpPr/>
          <p:nvPr/>
        </p:nvGrpSpPr>
        <p:grpSpPr>
          <a:xfrm>
            <a:off x="6804910" y="1689221"/>
            <a:ext cx="415123" cy="419659"/>
            <a:chOff x="-2668225" y="3239075"/>
            <a:chExt cx="288300" cy="291450"/>
          </a:xfrm>
        </p:grpSpPr>
        <p:sp>
          <p:nvSpPr>
            <p:cNvPr id="9223" name="Google Shape;9223;p8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8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8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8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8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8" name="Google Shape;9228;p88"/>
          <p:cNvGrpSpPr/>
          <p:nvPr/>
        </p:nvGrpSpPr>
        <p:grpSpPr>
          <a:xfrm>
            <a:off x="6802066" y="2205191"/>
            <a:ext cx="420811" cy="419659"/>
            <a:chOff x="-2671375" y="3597450"/>
            <a:chExt cx="292250" cy="291450"/>
          </a:xfrm>
        </p:grpSpPr>
        <p:sp>
          <p:nvSpPr>
            <p:cNvPr id="9229" name="Google Shape;9229;p8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8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1" name="Google Shape;9231;p88"/>
          <p:cNvGrpSpPr/>
          <p:nvPr/>
        </p:nvGrpSpPr>
        <p:grpSpPr>
          <a:xfrm>
            <a:off x="6812849" y="2755691"/>
            <a:ext cx="423043" cy="421927"/>
            <a:chOff x="-2670575" y="3956600"/>
            <a:chExt cx="293800" cy="293025"/>
          </a:xfrm>
        </p:grpSpPr>
        <p:sp>
          <p:nvSpPr>
            <p:cNvPr id="9232" name="Google Shape;9232;p8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8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8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8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6" name="Google Shape;9236;p88"/>
          <p:cNvGrpSpPr/>
          <p:nvPr/>
        </p:nvGrpSpPr>
        <p:grpSpPr>
          <a:xfrm>
            <a:off x="3070370" y="3311947"/>
            <a:ext cx="426462" cy="418363"/>
            <a:chOff x="-1183550" y="3586525"/>
            <a:chExt cx="296175" cy="290550"/>
          </a:xfrm>
        </p:grpSpPr>
        <p:sp>
          <p:nvSpPr>
            <p:cNvPr id="9237" name="Google Shape;9237;p8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8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8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8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8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8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8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8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8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6" name="Google Shape;9246;p88"/>
          <p:cNvGrpSpPr/>
          <p:nvPr/>
        </p:nvGrpSpPr>
        <p:grpSpPr>
          <a:xfrm>
            <a:off x="1933980" y="1689799"/>
            <a:ext cx="420811" cy="418507"/>
            <a:chOff x="-5971525" y="3273750"/>
            <a:chExt cx="292250" cy="290650"/>
          </a:xfrm>
        </p:grpSpPr>
        <p:sp>
          <p:nvSpPr>
            <p:cNvPr id="9247" name="Google Shape;9247;p8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8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9" name="Google Shape;9249;p88"/>
          <p:cNvGrpSpPr/>
          <p:nvPr/>
        </p:nvGrpSpPr>
        <p:grpSpPr>
          <a:xfrm>
            <a:off x="1928310" y="2203826"/>
            <a:ext cx="432150" cy="422395"/>
            <a:chOff x="-5974675" y="3632100"/>
            <a:chExt cx="300125" cy="293350"/>
          </a:xfrm>
        </p:grpSpPr>
        <p:sp>
          <p:nvSpPr>
            <p:cNvPr id="9250" name="Google Shape;9250;p8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8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8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3" name="Google Shape;9253;p88"/>
          <p:cNvGrpSpPr/>
          <p:nvPr/>
        </p:nvGrpSpPr>
        <p:grpSpPr>
          <a:xfrm>
            <a:off x="1958351" y="2755694"/>
            <a:ext cx="395865" cy="421927"/>
            <a:chOff x="-5971525" y="3990475"/>
            <a:chExt cx="274925" cy="293025"/>
          </a:xfrm>
        </p:grpSpPr>
        <p:sp>
          <p:nvSpPr>
            <p:cNvPr id="9254" name="Google Shape;9254;p8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8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8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8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8" name="Google Shape;9258;p88"/>
          <p:cNvGrpSpPr/>
          <p:nvPr/>
        </p:nvGrpSpPr>
        <p:grpSpPr>
          <a:xfrm>
            <a:off x="4631558" y="1689798"/>
            <a:ext cx="420775" cy="418507"/>
            <a:chOff x="-4118225" y="3253275"/>
            <a:chExt cx="292225" cy="290650"/>
          </a:xfrm>
        </p:grpSpPr>
        <p:sp>
          <p:nvSpPr>
            <p:cNvPr id="9259" name="Google Shape;9259;p8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8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1" name="Google Shape;9261;p88"/>
          <p:cNvGrpSpPr/>
          <p:nvPr/>
        </p:nvGrpSpPr>
        <p:grpSpPr>
          <a:xfrm>
            <a:off x="4682008" y="2204922"/>
            <a:ext cx="319874" cy="420199"/>
            <a:chOff x="-4082800" y="3612425"/>
            <a:chExt cx="222150" cy="291825"/>
          </a:xfrm>
        </p:grpSpPr>
        <p:sp>
          <p:nvSpPr>
            <p:cNvPr id="9262" name="Google Shape;9262;p8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8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8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5" name="Google Shape;9265;p88"/>
          <p:cNvGrpSpPr/>
          <p:nvPr/>
        </p:nvGrpSpPr>
        <p:grpSpPr>
          <a:xfrm>
            <a:off x="4643456" y="2769876"/>
            <a:ext cx="420775" cy="393561"/>
            <a:chOff x="-4118225" y="3990475"/>
            <a:chExt cx="292225" cy="273325"/>
          </a:xfrm>
        </p:grpSpPr>
        <p:sp>
          <p:nvSpPr>
            <p:cNvPr id="9266" name="Google Shape;9266;p8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8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8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8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0" name="Google Shape;9270;p88"/>
          <p:cNvGrpSpPr/>
          <p:nvPr/>
        </p:nvGrpSpPr>
        <p:grpSpPr>
          <a:xfrm>
            <a:off x="7354110" y="1688087"/>
            <a:ext cx="394713" cy="421927"/>
            <a:chOff x="-2312225" y="3238300"/>
            <a:chExt cx="274125" cy="293025"/>
          </a:xfrm>
        </p:grpSpPr>
        <p:sp>
          <p:nvSpPr>
            <p:cNvPr id="9271" name="Google Shape;9271;p8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8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3" name="Google Shape;9273;p88"/>
          <p:cNvGrpSpPr/>
          <p:nvPr/>
        </p:nvGrpSpPr>
        <p:grpSpPr>
          <a:xfrm>
            <a:off x="7341062" y="2153586"/>
            <a:ext cx="420811" cy="522864"/>
            <a:chOff x="-2310650" y="3525775"/>
            <a:chExt cx="292250" cy="363125"/>
          </a:xfrm>
        </p:grpSpPr>
        <p:sp>
          <p:nvSpPr>
            <p:cNvPr id="9274" name="Google Shape;9274;p8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8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8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8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8" name="Google Shape;9278;p88"/>
          <p:cNvGrpSpPr/>
          <p:nvPr/>
        </p:nvGrpSpPr>
        <p:grpSpPr>
          <a:xfrm>
            <a:off x="7351827" y="2756825"/>
            <a:ext cx="423079" cy="419659"/>
            <a:chOff x="-2310650" y="3958175"/>
            <a:chExt cx="293825" cy="291450"/>
          </a:xfrm>
        </p:grpSpPr>
        <p:sp>
          <p:nvSpPr>
            <p:cNvPr id="9279" name="Google Shape;9279;p8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8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1" name="Google Shape;9281;p88"/>
          <p:cNvGrpSpPr/>
          <p:nvPr/>
        </p:nvGrpSpPr>
        <p:grpSpPr>
          <a:xfrm>
            <a:off x="4718688" y="3308459"/>
            <a:ext cx="424159" cy="419659"/>
            <a:chOff x="-1182750" y="3962900"/>
            <a:chExt cx="294575" cy="291450"/>
          </a:xfrm>
        </p:grpSpPr>
        <p:sp>
          <p:nvSpPr>
            <p:cNvPr id="9282" name="Google Shape;9282;p8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8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8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8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8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8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8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9" name="Google Shape;9289;p88"/>
          <p:cNvGrpSpPr/>
          <p:nvPr/>
        </p:nvGrpSpPr>
        <p:grpSpPr>
          <a:xfrm>
            <a:off x="2471824" y="1689223"/>
            <a:ext cx="424195" cy="419659"/>
            <a:chOff x="-5611575" y="3272950"/>
            <a:chExt cx="294600" cy="291450"/>
          </a:xfrm>
        </p:grpSpPr>
        <p:sp>
          <p:nvSpPr>
            <p:cNvPr id="9290" name="Google Shape;9290;p8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8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8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8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8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5" name="Google Shape;9295;p88"/>
          <p:cNvGrpSpPr/>
          <p:nvPr/>
        </p:nvGrpSpPr>
        <p:grpSpPr>
          <a:xfrm>
            <a:off x="2471824" y="2205770"/>
            <a:ext cx="424195" cy="418507"/>
            <a:chOff x="-5613150" y="3632900"/>
            <a:chExt cx="294600" cy="290650"/>
          </a:xfrm>
        </p:grpSpPr>
        <p:sp>
          <p:nvSpPr>
            <p:cNvPr id="9296" name="Google Shape;9296;p8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8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8" name="Google Shape;9298;p88"/>
          <p:cNvGrpSpPr/>
          <p:nvPr/>
        </p:nvGrpSpPr>
        <p:grpSpPr>
          <a:xfrm>
            <a:off x="2483722" y="2756270"/>
            <a:ext cx="424195" cy="420775"/>
            <a:chOff x="-5613150" y="3991275"/>
            <a:chExt cx="294600" cy="292225"/>
          </a:xfrm>
        </p:grpSpPr>
        <p:sp>
          <p:nvSpPr>
            <p:cNvPr id="9299" name="Google Shape;9299;p8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8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8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8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8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8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8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8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8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8" name="Google Shape;9308;p88"/>
          <p:cNvGrpSpPr/>
          <p:nvPr/>
        </p:nvGrpSpPr>
        <p:grpSpPr>
          <a:xfrm>
            <a:off x="5155210" y="1689438"/>
            <a:ext cx="434634" cy="419227"/>
            <a:chOff x="-3768700" y="3253275"/>
            <a:chExt cx="301850" cy="291150"/>
          </a:xfrm>
        </p:grpSpPr>
        <p:sp>
          <p:nvSpPr>
            <p:cNvPr id="9309" name="Google Shape;9309;p8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8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8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2" name="Google Shape;9312;p88"/>
          <p:cNvGrpSpPr/>
          <p:nvPr/>
        </p:nvGrpSpPr>
        <p:grpSpPr>
          <a:xfrm>
            <a:off x="5159293" y="2217090"/>
            <a:ext cx="426462" cy="395865"/>
            <a:chOff x="-3808700" y="3628950"/>
            <a:chExt cx="296175" cy="274925"/>
          </a:xfrm>
        </p:grpSpPr>
        <p:sp>
          <p:nvSpPr>
            <p:cNvPr id="9313" name="Google Shape;9313;p8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8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8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6" name="Google Shape;9316;p88"/>
          <p:cNvGrpSpPr/>
          <p:nvPr/>
        </p:nvGrpSpPr>
        <p:grpSpPr>
          <a:xfrm>
            <a:off x="5224504" y="2756412"/>
            <a:ext cx="419443" cy="420487"/>
            <a:chOff x="-3771675" y="3971775"/>
            <a:chExt cx="291300" cy="292025"/>
          </a:xfrm>
        </p:grpSpPr>
        <p:sp>
          <p:nvSpPr>
            <p:cNvPr id="9317" name="Google Shape;9317;p8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8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8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8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8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2" name="Google Shape;9322;p88"/>
          <p:cNvGrpSpPr/>
          <p:nvPr/>
        </p:nvGrpSpPr>
        <p:grpSpPr>
          <a:xfrm>
            <a:off x="7885948" y="1716461"/>
            <a:ext cx="420271" cy="320774"/>
            <a:chOff x="-1951475" y="3273100"/>
            <a:chExt cx="291875" cy="222775"/>
          </a:xfrm>
        </p:grpSpPr>
        <p:sp>
          <p:nvSpPr>
            <p:cNvPr id="9323" name="Google Shape;9323;p8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8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8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6" name="Google Shape;9326;p88"/>
          <p:cNvGrpSpPr/>
          <p:nvPr/>
        </p:nvGrpSpPr>
        <p:grpSpPr>
          <a:xfrm>
            <a:off x="7883429" y="2205191"/>
            <a:ext cx="425310" cy="419659"/>
            <a:chOff x="-1951475" y="3597450"/>
            <a:chExt cx="295375" cy="291450"/>
          </a:xfrm>
        </p:grpSpPr>
        <p:sp>
          <p:nvSpPr>
            <p:cNvPr id="9327" name="Google Shape;9327;p8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8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8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8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1" name="Google Shape;9331;p88"/>
          <p:cNvGrpSpPr/>
          <p:nvPr/>
        </p:nvGrpSpPr>
        <p:grpSpPr>
          <a:xfrm>
            <a:off x="7885680" y="2756825"/>
            <a:ext cx="444605" cy="419659"/>
            <a:chOff x="-1960150" y="3956600"/>
            <a:chExt cx="308775" cy="291450"/>
          </a:xfrm>
        </p:grpSpPr>
        <p:sp>
          <p:nvSpPr>
            <p:cNvPr id="9332" name="Google Shape;9332;p8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8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4" name="Google Shape;9334;p88"/>
          <p:cNvGrpSpPr/>
          <p:nvPr/>
        </p:nvGrpSpPr>
        <p:grpSpPr>
          <a:xfrm>
            <a:off x="1939718" y="3307636"/>
            <a:ext cx="420775" cy="420775"/>
            <a:chOff x="-804700" y="3226500"/>
            <a:chExt cx="292225" cy="292225"/>
          </a:xfrm>
        </p:grpSpPr>
        <p:sp>
          <p:nvSpPr>
            <p:cNvPr id="9335" name="Google Shape;9335;p8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8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8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8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8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8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8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2" name="Google Shape;9342;p88"/>
          <p:cNvGrpSpPr/>
          <p:nvPr/>
        </p:nvGrpSpPr>
        <p:grpSpPr>
          <a:xfrm>
            <a:off x="3019809" y="1688647"/>
            <a:ext cx="420775" cy="420811"/>
            <a:chOff x="-5251625" y="3272950"/>
            <a:chExt cx="292225" cy="292250"/>
          </a:xfrm>
        </p:grpSpPr>
        <p:sp>
          <p:nvSpPr>
            <p:cNvPr id="9343" name="Google Shape;9343;p8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8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8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6" name="Google Shape;9346;p88"/>
          <p:cNvGrpSpPr/>
          <p:nvPr/>
        </p:nvGrpSpPr>
        <p:grpSpPr>
          <a:xfrm>
            <a:off x="3016407" y="2204348"/>
            <a:ext cx="427578" cy="421351"/>
            <a:chOff x="-5254775" y="3631325"/>
            <a:chExt cx="296950" cy="292625"/>
          </a:xfrm>
        </p:grpSpPr>
        <p:sp>
          <p:nvSpPr>
            <p:cNvPr id="9347" name="Google Shape;9347;p8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8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8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8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8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8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8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4" name="Google Shape;9354;p88"/>
          <p:cNvGrpSpPr/>
          <p:nvPr/>
        </p:nvGrpSpPr>
        <p:grpSpPr>
          <a:xfrm>
            <a:off x="3032265" y="2756270"/>
            <a:ext cx="419659" cy="420775"/>
            <a:chOff x="-5251625" y="3991275"/>
            <a:chExt cx="291450" cy="292225"/>
          </a:xfrm>
        </p:grpSpPr>
        <p:sp>
          <p:nvSpPr>
            <p:cNvPr id="9355" name="Google Shape;9355;p8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8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8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8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8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0" name="Google Shape;9360;p88"/>
          <p:cNvGrpSpPr/>
          <p:nvPr/>
        </p:nvGrpSpPr>
        <p:grpSpPr>
          <a:xfrm>
            <a:off x="5772848" y="1689240"/>
            <a:ext cx="319874" cy="419623"/>
            <a:chOff x="-3365275" y="3253275"/>
            <a:chExt cx="222150" cy="291425"/>
          </a:xfrm>
        </p:grpSpPr>
        <p:sp>
          <p:nvSpPr>
            <p:cNvPr id="9361" name="Google Shape;9361;p8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8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3" name="Google Shape;9363;p88"/>
          <p:cNvGrpSpPr/>
          <p:nvPr/>
        </p:nvGrpSpPr>
        <p:grpSpPr>
          <a:xfrm>
            <a:off x="5746786" y="2204058"/>
            <a:ext cx="371998" cy="421927"/>
            <a:chOff x="-3383375" y="3611625"/>
            <a:chExt cx="258350" cy="293025"/>
          </a:xfrm>
        </p:grpSpPr>
        <p:sp>
          <p:nvSpPr>
            <p:cNvPr id="9364" name="Google Shape;9364;p8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8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6" name="Google Shape;9366;p88"/>
          <p:cNvGrpSpPr/>
          <p:nvPr/>
        </p:nvGrpSpPr>
        <p:grpSpPr>
          <a:xfrm>
            <a:off x="5809135" y="2756826"/>
            <a:ext cx="271097" cy="419659"/>
            <a:chOff x="-3347950" y="3971575"/>
            <a:chExt cx="188275" cy="291450"/>
          </a:xfrm>
        </p:grpSpPr>
        <p:sp>
          <p:nvSpPr>
            <p:cNvPr id="9367" name="Google Shape;9367;p8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8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8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0" name="Google Shape;9370;p88"/>
          <p:cNvGrpSpPr/>
          <p:nvPr/>
        </p:nvGrpSpPr>
        <p:grpSpPr>
          <a:xfrm>
            <a:off x="858994" y="3307061"/>
            <a:ext cx="371998" cy="421927"/>
            <a:chOff x="-1575775" y="3238300"/>
            <a:chExt cx="258350" cy="293025"/>
          </a:xfrm>
        </p:grpSpPr>
        <p:sp>
          <p:nvSpPr>
            <p:cNvPr id="9371" name="Google Shape;9371;p8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8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8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8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8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6" name="Google Shape;9376;p88"/>
          <p:cNvGrpSpPr/>
          <p:nvPr/>
        </p:nvGrpSpPr>
        <p:grpSpPr>
          <a:xfrm>
            <a:off x="2503892" y="3309051"/>
            <a:ext cx="423079" cy="424159"/>
            <a:chOff x="-1591550" y="3597475"/>
            <a:chExt cx="293825" cy="294575"/>
          </a:xfrm>
        </p:grpSpPr>
        <p:sp>
          <p:nvSpPr>
            <p:cNvPr id="9377" name="Google Shape;9377;p8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8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8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0" name="Google Shape;9380;p88"/>
          <p:cNvGrpSpPr/>
          <p:nvPr/>
        </p:nvGrpSpPr>
        <p:grpSpPr>
          <a:xfrm>
            <a:off x="4153362" y="3318663"/>
            <a:ext cx="421927" cy="399248"/>
            <a:chOff x="-1592325" y="3957400"/>
            <a:chExt cx="293025" cy="277275"/>
          </a:xfrm>
        </p:grpSpPr>
        <p:sp>
          <p:nvSpPr>
            <p:cNvPr id="9381" name="Google Shape;9381;p8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8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8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8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88"/>
          <p:cNvGrpSpPr/>
          <p:nvPr/>
        </p:nvGrpSpPr>
        <p:grpSpPr>
          <a:xfrm>
            <a:off x="3640232" y="3310744"/>
            <a:ext cx="369730" cy="420775"/>
            <a:chOff x="-778700" y="3612425"/>
            <a:chExt cx="256775" cy="292225"/>
          </a:xfrm>
        </p:grpSpPr>
        <p:sp>
          <p:nvSpPr>
            <p:cNvPr id="9386" name="Google Shape;9386;p8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8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8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8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8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8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2" name="Google Shape;9392;p88"/>
          <p:cNvGrpSpPr/>
          <p:nvPr/>
        </p:nvGrpSpPr>
        <p:grpSpPr>
          <a:xfrm>
            <a:off x="6111733" y="3828305"/>
            <a:ext cx="340731" cy="387641"/>
            <a:chOff x="7728464" y="1561258"/>
            <a:chExt cx="349719" cy="397866"/>
          </a:xfrm>
        </p:grpSpPr>
        <p:sp>
          <p:nvSpPr>
            <p:cNvPr id="9393" name="Google Shape;9393;p8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8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5" name="Google Shape;9395;p88"/>
          <p:cNvGrpSpPr/>
          <p:nvPr/>
        </p:nvGrpSpPr>
        <p:grpSpPr>
          <a:xfrm>
            <a:off x="4034702" y="3828305"/>
            <a:ext cx="387681" cy="387641"/>
            <a:chOff x="5611350" y="1561258"/>
            <a:chExt cx="397907" cy="397866"/>
          </a:xfrm>
        </p:grpSpPr>
        <p:sp>
          <p:nvSpPr>
            <p:cNvPr id="9396" name="Google Shape;9396;p8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8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8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8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0" name="Google Shape;9400;p88"/>
          <p:cNvGrpSpPr/>
          <p:nvPr/>
        </p:nvGrpSpPr>
        <p:grpSpPr>
          <a:xfrm>
            <a:off x="4553987" y="3925571"/>
            <a:ext cx="387610" cy="193109"/>
            <a:chOff x="6140660" y="1661097"/>
            <a:chExt cx="397835" cy="198202"/>
          </a:xfrm>
        </p:grpSpPr>
        <p:sp>
          <p:nvSpPr>
            <p:cNvPr id="9401" name="Google Shape;9401;p8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8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8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8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5" name="Google Shape;9405;p88"/>
          <p:cNvGrpSpPr/>
          <p:nvPr/>
        </p:nvGrpSpPr>
        <p:grpSpPr>
          <a:xfrm>
            <a:off x="5073202" y="3828305"/>
            <a:ext cx="387681" cy="387641"/>
            <a:chOff x="6669907" y="1561258"/>
            <a:chExt cx="397907" cy="397866"/>
          </a:xfrm>
        </p:grpSpPr>
        <p:sp>
          <p:nvSpPr>
            <p:cNvPr id="9406" name="Google Shape;9406;p8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8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8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8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8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1" name="Google Shape;9411;p88"/>
          <p:cNvGrpSpPr/>
          <p:nvPr/>
        </p:nvGrpSpPr>
        <p:grpSpPr>
          <a:xfrm>
            <a:off x="1958433" y="3885842"/>
            <a:ext cx="387681" cy="272572"/>
            <a:chOff x="3386036" y="1746339"/>
            <a:chExt cx="397907" cy="279762"/>
          </a:xfrm>
        </p:grpSpPr>
        <p:sp>
          <p:nvSpPr>
            <p:cNvPr id="9412" name="Google Shape;9412;p8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8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4" name="Google Shape;9414;p88"/>
          <p:cNvGrpSpPr/>
          <p:nvPr/>
        </p:nvGrpSpPr>
        <p:grpSpPr>
          <a:xfrm>
            <a:off x="2996130" y="3828288"/>
            <a:ext cx="387681" cy="387681"/>
            <a:chOff x="4417380" y="1687279"/>
            <a:chExt cx="397907" cy="397907"/>
          </a:xfrm>
        </p:grpSpPr>
        <p:sp>
          <p:nvSpPr>
            <p:cNvPr id="9415" name="Google Shape;9415;p8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8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7" name="Google Shape;9417;p88"/>
          <p:cNvGrpSpPr/>
          <p:nvPr/>
        </p:nvGrpSpPr>
        <p:grpSpPr>
          <a:xfrm>
            <a:off x="7942611" y="3308537"/>
            <a:ext cx="387661" cy="387661"/>
            <a:chOff x="2869999" y="1687279"/>
            <a:chExt cx="397887" cy="397887"/>
          </a:xfrm>
        </p:grpSpPr>
        <p:sp>
          <p:nvSpPr>
            <p:cNvPr id="9418" name="Google Shape;9418;p8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8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0" name="Google Shape;9420;p88"/>
          <p:cNvGrpSpPr/>
          <p:nvPr/>
        </p:nvGrpSpPr>
        <p:grpSpPr>
          <a:xfrm>
            <a:off x="2477718" y="3828664"/>
            <a:ext cx="386807" cy="386929"/>
            <a:chOff x="3902887" y="1687655"/>
            <a:chExt cx="397010" cy="397135"/>
          </a:xfrm>
        </p:grpSpPr>
        <p:sp>
          <p:nvSpPr>
            <p:cNvPr id="9421" name="Google Shape;9421;p8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8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3" name="Google Shape;9423;p88"/>
          <p:cNvGrpSpPr/>
          <p:nvPr/>
        </p:nvGrpSpPr>
        <p:grpSpPr>
          <a:xfrm>
            <a:off x="3515416" y="3828344"/>
            <a:ext cx="387681" cy="387681"/>
            <a:chOff x="4933458" y="1687279"/>
            <a:chExt cx="397907" cy="397907"/>
          </a:xfrm>
        </p:grpSpPr>
        <p:sp>
          <p:nvSpPr>
            <p:cNvPr id="9424" name="Google Shape;9424;p8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8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6" name="Google Shape;9426;p88"/>
          <p:cNvGrpSpPr/>
          <p:nvPr/>
        </p:nvGrpSpPr>
        <p:grpSpPr>
          <a:xfrm>
            <a:off x="5286246" y="3308537"/>
            <a:ext cx="387681" cy="387661"/>
            <a:chOff x="266768" y="1721375"/>
            <a:chExt cx="397907" cy="397887"/>
          </a:xfrm>
        </p:grpSpPr>
        <p:sp>
          <p:nvSpPr>
            <p:cNvPr id="9427" name="Google Shape;9427;p8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8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9" name="Google Shape;9429;p88"/>
          <p:cNvGrpSpPr/>
          <p:nvPr/>
        </p:nvGrpSpPr>
        <p:grpSpPr>
          <a:xfrm>
            <a:off x="7411672" y="3308924"/>
            <a:ext cx="387539" cy="386888"/>
            <a:chOff x="2408992" y="1722875"/>
            <a:chExt cx="397761" cy="397093"/>
          </a:xfrm>
        </p:grpSpPr>
        <p:sp>
          <p:nvSpPr>
            <p:cNvPr id="9430" name="Google Shape;9430;p8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8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2" name="Google Shape;9432;p88"/>
          <p:cNvGrpSpPr/>
          <p:nvPr/>
        </p:nvGrpSpPr>
        <p:grpSpPr>
          <a:xfrm>
            <a:off x="5592488" y="3828305"/>
            <a:ext cx="387641" cy="387641"/>
            <a:chOff x="7199196" y="1561258"/>
            <a:chExt cx="397866" cy="397866"/>
          </a:xfrm>
        </p:grpSpPr>
        <p:sp>
          <p:nvSpPr>
            <p:cNvPr id="9433" name="Google Shape;9433;p8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8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8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36" name="Google Shape;9436;p88"/>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9437" name="Google Shape;9437;p88"/>
          <p:cNvGrpSpPr/>
          <p:nvPr/>
        </p:nvGrpSpPr>
        <p:grpSpPr>
          <a:xfrm>
            <a:off x="6348367" y="3308537"/>
            <a:ext cx="387661" cy="387661"/>
            <a:chOff x="1379798" y="1723250"/>
            <a:chExt cx="397887" cy="397887"/>
          </a:xfrm>
        </p:grpSpPr>
        <p:sp>
          <p:nvSpPr>
            <p:cNvPr id="9438" name="Google Shape;9438;p8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8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8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8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2" name="Google Shape;9442;p88"/>
          <p:cNvGrpSpPr/>
          <p:nvPr/>
        </p:nvGrpSpPr>
        <p:grpSpPr>
          <a:xfrm>
            <a:off x="5817327" y="3308537"/>
            <a:ext cx="387641" cy="387661"/>
            <a:chOff x="864491" y="1723250"/>
            <a:chExt cx="397866" cy="397887"/>
          </a:xfrm>
        </p:grpSpPr>
        <p:sp>
          <p:nvSpPr>
            <p:cNvPr id="9443" name="Google Shape;9443;p8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8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8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6" name="Google Shape;9446;p8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7" name="Google Shape;9447;p88"/>
          <p:cNvGrpSpPr/>
          <p:nvPr/>
        </p:nvGrpSpPr>
        <p:grpSpPr>
          <a:xfrm>
            <a:off x="6584154" y="3827060"/>
            <a:ext cx="388966" cy="388966"/>
            <a:chOff x="1190625" y="238125"/>
            <a:chExt cx="5235075" cy="5235075"/>
          </a:xfrm>
        </p:grpSpPr>
        <p:sp>
          <p:nvSpPr>
            <p:cNvPr id="9448" name="Google Shape;9448;p8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8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453"/>
        <p:cNvGrpSpPr/>
        <p:nvPr/>
      </p:nvGrpSpPr>
      <p:grpSpPr>
        <a:xfrm>
          <a:off x="0" y="0"/>
          <a:ext cx="0" cy="0"/>
          <a:chOff x="0" y="0"/>
          <a:chExt cx="0" cy="0"/>
        </a:xfrm>
      </p:grpSpPr>
      <p:pic>
        <p:nvPicPr>
          <p:cNvPr id="9454" name="Google Shape;9454;p8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44"/>
          <p:cNvSpPr/>
          <p:nvPr/>
        </p:nvSpPr>
        <p:spPr>
          <a:xfrm>
            <a:off x="5452899" y="354435"/>
            <a:ext cx="2221530" cy="4552301"/>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4"/>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7</a:t>
            </a:fld>
            <a:endParaRPr/>
          </a:p>
        </p:txBody>
      </p:sp>
      <p:pic>
        <p:nvPicPr>
          <p:cNvPr id="3" name="Рисунок 2">
            <a:extLst>
              <a:ext uri="{FF2B5EF4-FFF2-40B4-BE49-F238E27FC236}">
                <a16:creationId xmlns:a16="http://schemas.microsoft.com/office/drawing/2014/main" id="{C28215CE-EC6D-724F-9FCC-CCD975630088}"/>
              </a:ext>
            </a:extLst>
          </p:cNvPr>
          <p:cNvPicPr>
            <a:picLocks noChangeAspect="1"/>
          </p:cNvPicPr>
          <p:nvPr/>
        </p:nvPicPr>
        <p:blipFill>
          <a:blip r:embed="rId3"/>
          <a:stretch>
            <a:fillRect/>
          </a:stretch>
        </p:blipFill>
        <p:spPr>
          <a:xfrm>
            <a:off x="5570553" y="440870"/>
            <a:ext cx="2010627" cy="4356359"/>
          </a:xfrm>
          <a:prstGeom prst="rect">
            <a:avLst/>
          </a:prstGeom>
        </p:spPr>
      </p:pic>
      <p:sp>
        <p:nvSpPr>
          <p:cNvPr id="13" name="Google Shape;511;p44">
            <a:extLst>
              <a:ext uri="{FF2B5EF4-FFF2-40B4-BE49-F238E27FC236}">
                <a16:creationId xmlns:a16="http://schemas.microsoft.com/office/drawing/2014/main" id="{63E3593E-7D2E-6A47-82A4-CCB60C469AAA}"/>
              </a:ext>
            </a:extLst>
          </p:cNvPr>
          <p:cNvSpPr txBox="1">
            <a:spLocks noGrp="1"/>
          </p:cNvSpPr>
          <p:nvPr>
            <p:ph type="title"/>
          </p:nvPr>
        </p:nvSpPr>
        <p:spPr>
          <a:xfrm>
            <a:off x="1261681" y="1080944"/>
            <a:ext cx="25029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RU" dirty="0"/>
              <a:t>Решение</a:t>
            </a:r>
            <a:endParaRPr dirty="0"/>
          </a:p>
        </p:txBody>
      </p:sp>
      <p:sp>
        <p:nvSpPr>
          <p:cNvPr id="14" name="Google Shape;512;p44">
            <a:extLst>
              <a:ext uri="{FF2B5EF4-FFF2-40B4-BE49-F238E27FC236}">
                <a16:creationId xmlns:a16="http://schemas.microsoft.com/office/drawing/2014/main" id="{E6F66278-971E-0E41-9ADB-1C23218CCF24}"/>
              </a:ext>
            </a:extLst>
          </p:cNvPr>
          <p:cNvSpPr txBox="1">
            <a:spLocks noGrp="1"/>
          </p:cNvSpPr>
          <p:nvPr>
            <p:ph type="subTitle" idx="1"/>
          </p:nvPr>
        </p:nvSpPr>
        <p:spPr>
          <a:xfrm>
            <a:off x="1261679" y="1669102"/>
            <a:ext cx="2502900" cy="10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RU" dirty="0">
                <a:latin typeface="Futura Medium" panose="020B0602020204020303" pitchFamily="34" charset="-79"/>
                <a:cs typeface="Futura Medium" panose="020B0602020204020303" pitchFamily="34" charset="-79"/>
              </a:rPr>
              <a:t>А если не знаете какую экипировку стоит купить или же где найти спортивную секцию – приложение посоветует вам</a:t>
            </a:r>
            <a:endParaRPr dirty="0">
              <a:latin typeface="Futura Medium" panose="020B0602020204020303" pitchFamily="34" charset="-79"/>
              <a:cs typeface="Futura Medium" panose="020B0602020204020303" pitchFamily="34" charset="-79"/>
            </a:endParaRPr>
          </a:p>
        </p:txBody>
      </p:sp>
      <p:pic>
        <p:nvPicPr>
          <p:cNvPr id="15" name="Рисунок 14">
            <a:extLst>
              <a:ext uri="{FF2B5EF4-FFF2-40B4-BE49-F238E27FC236}">
                <a16:creationId xmlns:a16="http://schemas.microsoft.com/office/drawing/2014/main" id="{8830B15F-3C9B-3843-9796-EE0BECE1123E}"/>
              </a:ext>
            </a:extLst>
          </p:cNvPr>
          <p:cNvPicPr>
            <a:picLocks noChangeAspect="1"/>
          </p:cNvPicPr>
          <p:nvPr/>
        </p:nvPicPr>
        <p:blipFill>
          <a:blip r:embed="rId4"/>
          <a:stretch>
            <a:fillRect/>
          </a:stretch>
        </p:blipFill>
        <p:spPr>
          <a:xfrm>
            <a:off x="1367815" y="2890200"/>
            <a:ext cx="1620314" cy="1620314"/>
          </a:xfrm>
          <a:prstGeom prst="rect">
            <a:avLst/>
          </a:prstGeom>
        </p:spPr>
      </p:pic>
    </p:spTree>
    <p:extLst>
      <p:ext uri="{BB962C8B-B14F-4D97-AF65-F5344CB8AC3E}">
        <p14:creationId xmlns:p14="http://schemas.microsoft.com/office/powerpoint/2010/main" val="3002301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53"/>
          <p:cNvSpPr/>
          <p:nvPr/>
        </p:nvSpPr>
        <p:spPr>
          <a:xfrm>
            <a:off x="3126292" y="2896932"/>
            <a:ext cx="1487100" cy="1487100"/>
          </a:xfrm>
          <a:prstGeom prst="ellipse">
            <a:avLst/>
          </a:prstGeom>
          <a:solidFill>
            <a:srgbClr val="5CFFF8">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3"/>
          <p:cNvSpPr/>
          <p:nvPr/>
        </p:nvSpPr>
        <p:spPr>
          <a:xfrm>
            <a:off x="3821001" y="1683118"/>
            <a:ext cx="1487100" cy="14871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53"/>
          <p:cNvSpPr/>
          <p:nvPr/>
        </p:nvSpPr>
        <p:spPr>
          <a:xfrm>
            <a:off x="4515710" y="2896932"/>
            <a:ext cx="1487100" cy="1487100"/>
          </a:xfrm>
          <a:prstGeom prst="ellipse">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3"/>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8</a:t>
            </a:fld>
            <a:endParaRPr/>
          </a:p>
        </p:txBody>
      </p:sp>
      <p:sp>
        <p:nvSpPr>
          <p:cNvPr id="752" name="Google Shape;752;p53"/>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RU" dirty="0"/>
              <a:t>Архитектура</a:t>
            </a:r>
            <a:endParaRPr dirty="0"/>
          </a:p>
        </p:txBody>
      </p:sp>
      <p:sp>
        <p:nvSpPr>
          <p:cNvPr id="753" name="Google Shape;753;p53"/>
          <p:cNvSpPr txBox="1"/>
          <p:nvPr/>
        </p:nvSpPr>
        <p:spPr>
          <a:xfrm>
            <a:off x="793515" y="3146968"/>
            <a:ext cx="2194800" cy="310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ru-RU" sz="1800" dirty="0">
                <a:solidFill>
                  <a:schemeClr val="lt1"/>
                </a:solidFill>
                <a:latin typeface="Montserrat ExtraBold"/>
                <a:ea typeface="Montserrat ExtraBold"/>
                <a:cs typeface="Montserrat ExtraBold"/>
                <a:sym typeface="Montserrat ExtraBold"/>
              </a:rPr>
              <a:t>Сервер</a:t>
            </a:r>
            <a:endParaRPr sz="1800" dirty="0">
              <a:solidFill>
                <a:schemeClr val="lt1"/>
              </a:solidFill>
              <a:latin typeface="Montserrat ExtraBold"/>
              <a:ea typeface="Montserrat ExtraBold"/>
              <a:cs typeface="Montserrat ExtraBold"/>
              <a:sym typeface="Montserrat ExtraBold"/>
            </a:endParaRPr>
          </a:p>
        </p:txBody>
      </p:sp>
      <p:sp>
        <p:nvSpPr>
          <p:cNvPr id="754" name="Google Shape;754;p53"/>
          <p:cNvSpPr txBox="1"/>
          <p:nvPr/>
        </p:nvSpPr>
        <p:spPr>
          <a:xfrm>
            <a:off x="793515" y="3547519"/>
            <a:ext cx="2194800" cy="521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ru-RU" dirty="0">
                <a:solidFill>
                  <a:schemeClr val="lt1"/>
                </a:solidFill>
                <a:latin typeface="Verdana" panose="020B0604030504040204" pitchFamily="34" charset="0"/>
                <a:ea typeface="Verdana" panose="020B0604030504040204" pitchFamily="34" charset="0"/>
                <a:cs typeface="Verdana" panose="020B0604030504040204" pitchFamily="34" charset="0"/>
                <a:sym typeface="Barlow Semi Condensed Medium"/>
              </a:rPr>
              <a:t>Админ панель, БД</a:t>
            </a:r>
            <a:endParaRPr lang="en" dirty="0">
              <a:solidFill>
                <a:schemeClr val="lt1"/>
              </a:solidFill>
              <a:latin typeface="Verdana" panose="020B0604030504040204" pitchFamily="34" charset="0"/>
              <a:ea typeface="Verdana" panose="020B0604030504040204" pitchFamily="34" charset="0"/>
              <a:cs typeface="Verdana" panose="020B0604030504040204" pitchFamily="34" charset="0"/>
              <a:sym typeface="Barlow Semi Condensed Medium"/>
            </a:endParaRPr>
          </a:p>
        </p:txBody>
      </p:sp>
      <p:sp>
        <p:nvSpPr>
          <p:cNvPr id="755" name="Google Shape;755;p53"/>
          <p:cNvSpPr txBox="1"/>
          <p:nvPr/>
        </p:nvSpPr>
        <p:spPr>
          <a:xfrm>
            <a:off x="6123245" y="3106161"/>
            <a:ext cx="2194800" cy="31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RU" sz="1800" dirty="0">
                <a:solidFill>
                  <a:schemeClr val="lt1"/>
                </a:solidFill>
                <a:latin typeface="Montserrat ExtraBold"/>
                <a:ea typeface="Montserrat ExtraBold"/>
                <a:cs typeface="Montserrat ExtraBold"/>
                <a:sym typeface="Montserrat ExtraBold"/>
              </a:rPr>
              <a:t>Пользователь</a:t>
            </a:r>
            <a:endParaRPr sz="1800" dirty="0">
              <a:solidFill>
                <a:schemeClr val="lt1"/>
              </a:solidFill>
              <a:latin typeface="Montserrat ExtraBold"/>
              <a:ea typeface="Montserrat ExtraBold"/>
              <a:cs typeface="Montserrat ExtraBold"/>
              <a:sym typeface="Montserrat ExtraBold"/>
            </a:endParaRPr>
          </a:p>
        </p:txBody>
      </p:sp>
      <p:sp>
        <p:nvSpPr>
          <p:cNvPr id="756" name="Google Shape;756;p53"/>
          <p:cNvSpPr txBox="1"/>
          <p:nvPr/>
        </p:nvSpPr>
        <p:spPr>
          <a:xfrm>
            <a:off x="6123245" y="3506702"/>
            <a:ext cx="2194800" cy="46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lt1"/>
                </a:solidFill>
                <a:latin typeface="Verdana" panose="020B0604030504040204" pitchFamily="34" charset="0"/>
                <a:ea typeface="Verdana" panose="020B0604030504040204" pitchFamily="34" charset="0"/>
                <a:cs typeface="Verdana" panose="020B0604030504040204" pitchFamily="34" charset="0"/>
                <a:sym typeface="Barlow Semi Condensed Medium"/>
              </a:rPr>
              <a:t>UX/UI</a:t>
            </a:r>
            <a:r>
              <a:rPr lang="ru-RU" dirty="0">
                <a:solidFill>
                  <a:schemeClr val="lt1"/>
                </a:solidFill>
                <a:latin typeface="Verdana" panose="020B0604030504040204" pitchFamily="34" charset="0"/>
                <a:ea typeface="Verdana" panose="020B0604030504040204" pitchFamily="34" charset="0"/>
                <a:cs typeface="Verdana" panose="020B0604030504040204" pitchFamily="34" charset="0"/>
                <a:sym typeface="Barlow Semi Condensed Medium"/>
              </a:rPr>
              <a:t>, </a:t>
            </a:r>
            <a:r>
              <a:rPr lang="ru-RU" dirty="0" err="1">
                <a:solidFill>
                  <a:schemeClr val="lt1"/>
                </a:solidFill>
                <a:latin typeface="Verdana" panose="020B0604030504040204" pitchFamily="34" charset="0"/>
                <a:ea typeface="Verdana" panose="020B0604030504040204" pitchFamily="34" charset="0"/>
                <a:cs typeface="Verdana" panose="020B0604030504040204" pitchFamily="34" charset="0"/>
                <a:sym typeface="Barlow Semi Condensed Medium"/>
              </a:rPr>
              <a:t>фичи</a:t>
            </a:r>
            <a:endParaRPr dirty="0">
              <a:solidFill>
                <a:schemeClr val="lt1"/>
              </a:solidFill>
              <a:latin typeface="Verdana" panose="020B0604030504040204" pitchFamily="34" charset="0"/>
              <a:ea typeface="Verdana" panose="020B0604030504040204" pitchFamily="34" charset="0"/>
              <a:cs typeface="Verdana" panose="020B0604030504040204" pitchFamily="34" charset="0"/>
              <a:sym typeface="Barlow Semi Condensed Medium"/>
            </a:endParaRPr>
          </a:p>
        </p:txBody>
      </p:sp>
      <p:sp>
        <p:nvSpPr>
          <p:cNvPr id="757" name="Google Shape;757;p53"/>
          <p:cNvSpPr txBox="1"/>
          <p:nvPr/>
        </p:nvSpPr>
        <p:spPr>
          <a:xfrm>
            <a:off x="5483863" y="1833480"/>
            <a:ext cx="2194800" cy="31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RU" sz="1800" dirty="0">
                <a:solidFill>
                  <a:schemeClr val="lt1"/>
                </a:solidFill>
                <a:latin typeface="Montserrat ExtraBold"/>
                <a:ea typeface="Montserrat ExtraBold"/>
                <a:cs typeface="Montserrat ExtraBold"/>
                <a:sym typeface="Montserrat ExtraBold"/>
              </a:rPr>
              <a:t>Приложение</a:t>
            </a:r>
            <a:endParaRPr sz="1800" dirty="0">
              <a:solidFill>
                <a:schemeClr val="lt1"/>
              </a:solidFill>
              <a:latin typeface="Montserrat ExtraBold"/>
              <a:ea typeface="Montserrat ExtraBold"/>
              <a:cs typeface="Montserrat ExtraBold"/>
              <a:sym typeface="Montserrat ExtraBold"/>
            </a:endParaRPr>
          </a:p>
        </p:txBody>
      </p:sp>
      <p:sp>
        <p:nvSpPr>
          <p:cNvPr id="758" name="Google Shape;758;p53"/>
          <p:cNvSpPr txBox="1"/>
          <p:nvPr/>
        </p:nvSpPr>
        <p:spPr>
          <a:xfrm>
            <a:off x="5483863" y="2234030"/>
            <a:ext cx="2194800" cy="46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RU" dirty="0">
                <a:solidFill>
                  <a:schemeClr val="lt1"/>
                </a:solidFill>
                <a:latin typeface="Verdana" panose="020B0604030504040204" pitchFamily="34" charset="0"/>
                <a:ea typeface="Verdana" panose="020B0604030504040204" pitchFamily="34" charset="0"/>
                <a:cs typeface="Verdana" panose="020B0604030504040204" pitchFamily="34" charset="0"/>
                <a:sym typeface="Barlow Semi Condensed Medium"/>
              </a:rPr>
              <a:t>Разработка </a:t>
            </a:r>
            <a:r>
              <a:rPr lang="en-US" dirty="0">
                <a:solidFill>
                  <a:schemeClr val="lt1"/>
                </a:solidFill>
                <a:latin typeface="Verdana" panose="020B0604030504040204" pitchFamily="34" charset="0"/>
                <a:ea typeface="Verdana" panose="020B0604030504040204" pitchFamily="34" charset="0"/>
                <a:cs typeface="Verdana" panose="020B0604030504040204" pitchFamily="34" charset="0"/>
                <a:sym typeface="Barlow Semi Condensed Medium"/>
              </a:rPr>
              <a:t>APK</a:t>
            </a:r>
            <a:endParaRPr dirty="0">
              <a:solidFill>
                <a:schemeClr val="lt1"/>
              </a:solidFill>
              <a:latin typeface="Verdana" panose="020B0604030504040204" pitchFamily="34" charset="0"/>
              <a:ea typeface="Verdana" panose="020B0604030504040204" pitchFamily="34" charset="0"/>
              <a:cs typeface="Verdana" panose="020B0604030504040204" pitchFamily="34" charset="0"/>
              <a:sym typeface="Barlow Semi Condensed Medium"/>
            </a:endParaRPr>
          </a:p>
        </p:txBody>
      </p:sp>
      <p:sp>
        <p:nvSpPr>
          <p:cNvPr id="759" name="Google Shape;759;p53"/>
          <p:cNvSpPr txBox="1"/>
          <p:nvPr/>
        </p:nvSpPr>
        <p:spPr>
          <a:xfrm>
            <a:off x="714000" y="1251445"/>
            <a:ext cx="2658900" cy="90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RU" dirty="0">
                <a:solidFill>
                  <a:schemeClr val="lt1"/>
                </a:solidFill>
                <a:latin typeface="Verdana" panose="020B0604030504040204" pitchFamily="34" charset="0"/>
                <a:ea typeface="Verdana" panose="020B0604030504040204" pitchFamily="34" charset="0"/>
                <a:cs typeface="Verdana" panose="020B0604030504040204" pitchFamily="34" charset="0"/>
                <a:sym typeface="Barlow Semi Condensed Medium"/>
              </a:rPr>
              <a:t>Вот как выглядит общая архитектура нашего технического решения</a:t>
            </a:r>
            <a:endParaRPr dirty="0">
              <a:solidFill>
                <a:schemeClr val="lt1"/>
              </a:solidFill>
              <a:latin typeface="Verdana" panose="020B0604030504040204" pitchFamily="34" charset="0"/>
              <a:ea typeface="Verdana" panose="020B0604030504040204" pitchFamily="34" charset="0"/>
              <a:cs typeface="Verdana" panose="020B0604030504040204" pitchFamily="34" charset="0"/>
              <a:sym typeface="Barlow Semi Condensed Medium"/>
            </a:endParaRPr>
          </a:p>
        </p:txBody>
      </p:sp>
      <p:grpSp>
        <p:nvGrpSpPr>
          <p:cNvPr id="37" name="Google Shape;7544;p84">
            <a:extLst>
              <a:ext uri="{FF2B5EF4-FFF2-40B4-BE49-F238E27FC236}">
                <a16:creationId xmlns:a16="http://schemas.microsoft.com/office/drawing/2014/main" id="{741B0CD5-4AFC-C34E-AFD1-61EE944ECCA2}"/>
              </a:ext>
            </a:extLst>
          </p:cNvPr>
          <p:cNvGrpSpPr/>
          <p:nvPr/>
        </p:nvGrpSpPr>
        <p:grpSpPr>
          <a:xfrm>
            <a:off x="5024079" y="3402032"/>
            <a:ext cx="470361" cy="470361"/>
            <a:chOff x="2037825" y="3254050"/>
            <a:chExt cx="296175" cy="296175"/>
          </a:xfrm>
          <a:solidFill>
            <a:srgbClr val="FCF95B"/>
          </a:solidFill>
        </p:grpSpPr>
        <p:sp>
          <p:nvSpPr>
            <p:cNvPr id="38" name="Google Shape;7545;p84">
              <a:extLst>
                <a:ext uri="{FF2B5EF4-FFF2-40B4-BE49-F238E27FC236}">
                  <a16:creationId xmlns:a16="http://schemas.microsoft.com/office/drawing/2014/main" id="{55D43FF6-94E2-514E-94EE-4A96651AF602}"/>
                </a:ext>
              </a:extLst>
            </p:cNvPr>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546;p84">
              <a:extLst>
                <a:ext uri="{FF2B5EF4-FFF2-40B4-BE49-F238E27FC236}">
                  <a16:creationId xmlns:a16="http://schemas.microsoft.com/office/drawing/2014/main" id="{D34512CC-E2F2-7B44-95E0-A9E309E30A40}"/>
                </a:ext>
              </a:extLst>
            </p:cNvPr>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547;p84">
              <a:extLst>
                <a:ext uri="{FF2B5EF4-FFF2-40B4-BE49-F238E27FC236}">
                  <a16:creationId xmlns:a16="http://schemas.microsoft.com/office/drawing/2014/main" id="{EEE3E2D4-C0AF-AA45-A99A-F646B178456C}"/>
                </a:ext>
              </a:extLst>
            </p:cNvPr>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548;p84">
              <a:extLst>
                <a:ext uri="{FF2B5EF4-FFF2-40B4-BE49-F238E27FC236}">
                  <a16:creationId xmlns:a16="http://schemas.microsoft.com/office/drawing/2014/main" id="{2E43381A-8494-A248-B7F3-A7C89505B3C9}"/>
                </a:ext>
              </a:extLst>
            </p:cNvPr>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549;p84">
              <a:extLst>
                <a:ext uri="{FF2B5EF4-FFF2-40B4-BE49-F238E27FC236}">
                  <a16:creationId xmlns:a16="http://schemas.microsoft.com/office/drawing/2014/main" id="{EF9C0B33-8B9C-064E-8576-EB4400855A52}"/>
                </a:ext>
              </a:extLst>
            </p:cNvPr>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550;p84">
              <a:extLst>
                <a:ext uri="{FF2B5EF4-FFF2-40B4-BE49-F238E27FC236}">
                  <a16:creationId xmlns:a16="http://schemas.microsoft.com/office/drawing/2014/main" id="{89CD1CE5-AC90-3D4C-96B4-8EF25D2E1AA6}"/>
                </a:ext>
              </a:extLst>
            </p:cNvPr>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 name="Google Shape;1280;p68">
            <a:extLst>
              <a:ext uri="{FF2B5EF4-FFF2-40B4-BE49-F238E27FC236}">
                <a16:creationId xmlns:a16="http://schemas.microsoft.com/office/drawing/2014/main" id="{974A9350-45C4-464C-9ADA-DAFB52543FDA}"/>
              </a:ext>
            </a:extLst>
          </p:cNvPr>
          <p:cNvGrpSpPr/>
          <p:nvPr/>
        </p:nvGrpSpPr>
        <p:grpSpPr>
          <a:xfrm>
            <a:off x="3600044" y="3366869"/>
            <a:ext cx="539596" cy="540689"/>
            <a:chOff x="2553143" y="2805843"/>
            <a:chExt cx="393932" cy="394730"/>
          </a:xfrm>
          <a:solidFill>
            <a:srgbClr val="6EFBF8"/>
          </a:solidFill>
        </p:grpSpPr>
        <p:sp>
          <p:nvSpPr>
            <p:cNvPr id="45" name="Google Shape;1281;p68">
              <a:extLst>
                <a:ext uri="{FF2B5EF4-FFF2-40B4-BE49-F238E27FC236}">
                  <a16:creationId xmlns:a16="http://schemas.microsoft.com/office/drawing/2014/main" id="{C2B495B6-0A0E-2444-BEB6-66D7B3D431C4}"/>
                </a:ext>
              </a:extLst>
            </p:cNvPr>
            <p:cNvSpPr/>
            <p:nvPr/>
          </p:nvSpPr>
          <p:spPr>
            <a:xfrm>
              <a:off x="2691837" y="2978619"/>
              <a:ext cx="46795" cy="76916"/>
            </a:xfrm>
            <a:custGeom>
              <a:avLst/>
              <a:gdLst/>
              <a:ahLst/>
              <a:cxnLst/>
              <a:rect l="l" t="t" r="r" b="b"/>
              <a:pathLst>
                <a:path w="1406" h="2311" extrusionOk="0">
                  <a:moveTo>
                    <a:pt x="1" y="1"/>
                  </a:moveTo>
                  <a:lnTo>
                    <a:pt x="1" y="1763"/>
                  </a:lnTo>
                  <a:lnTo>
                    <a:pt x="1406" y="2311"/>
                  </a:lnTo>
                  <a:lnTo>
                    <a:pt x="1406" y="548"/>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82;p68">
              <a:extLst>
                <a:ext uri="{FF2B5EF4-FFF2-40B4-BE49-F238E27FC236}">
                  <a16:creationId xmlns:a16="http://schemas.microsoft.com/office/drawing/2014/main" id="{E0E2FAA8-A8DD-ED44-8646-5DF84EFCFE2A}"/>
                </a:ext>
              </a:extLst>
            </p:cNvPr>
            <p:cNvSpPr/>
            <p:nvPr/>
          </p:nvSpPr>
          <p:spPr>
            <a:xfrm>
              <a:off x="2761600" y="2978619"/>
              <a:ext cx="45996" cy="76916"/>
            </a:xfrm>
            <a:custGeom>
              <a:avLst/>
              <a:gdLst/>
              <a:ahLst/>
              <a:cxnLst/>
              <a:rect l="l" t="t" r="r" b="b"/>
              <a:pathLst>
                <a:path w="1382" h="2311" extrusionOk="0">
                  <a:moveTo>
                    <a:pt x="1382" y="1"/>
                  </a:moveTo>
                  <a:lnTo>
                    <a:pt x="0" y="548"/>
                  </a:lnTo>
                  <a:lnTo>
                    <a:pt x="0" y="2311"/>
                  </a:lnTo>
                  <a:lnTo>
                    <a:pt x="1382" y="1763"/>
                  </a:lnTo>
                  <a:lnTo>
                    <a:pt x="138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83;p68">
              <a:extLst>
                <a:ext uri="{FF2B5EF4-FFF2-40B4-BE49-F238E27FC236}">
                  <a16:creationId xmlns:a16="http://schemas.microsoft.com/office/drawing/2014/main" id="{825E2A6A-CB38-5748-8918-A1EE614B4846}"/>
                </a:ext>
              </a:extLst>
            </p:cNvPr>
            <p:cNvSpPr/>
            <p:nvPr/>
          </p:nvSpPr>
          <p:spPr>
            <a:xfrm>
              <a:off x="2711641" y="2946134"/>
              <a:ext cx="76916" cy="30919"/>
            </a:xfrm>
            <a:custGeom>
              <a:avLst/>
              <a:gdLst/>
              <a:ahLst/>
              <a:cxnLst/>
              <a:rect l="l" t="t" r="r" b="b"/>
              <a:pathLst>
                <a:path w="2311" h="929" extrusionOk="0">
                  <a:moveTo>
                    <a:pt x="1144" y="0"/>
                  </a:moveTo>
                  <a:lnTo>
                    <a:pt x="1" y="453"/>
                  </a:lnTo>
                  <a:lnTo>
                    <a:pt x="1144" y="929"/>
                  </a:lnTo>
                  <a:lnTo>
                    <a:pt x="2311" y="453"/>
                  </a:lnTo>
                  <a:lnTo>
                    <a:pt x="114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84;p68">
              <a:extLst>
                <a:ext uri="{FF2B5EF4-FFF2-40B4-BE49-F238E27FC236}">
                  <a16:creationId xmlns:a16="http://schemas.microsoft.com/office/drawing/2014/main" id="{39142561-CC46-3A4B-B02C-5D2DF027253B}"/>
                </a:ext>
              </a:extLst>
            </p:cNvPr>
            <p:cNvSpPr/>
            <p:nvPr/>
          </p:nvSpPr>
          <p:spPr>
            <a:xfrm>
              <a:off x="2553143" y="2805843"/>
              <a:ext cx="393932" cy="394730"/>
            </a:xfrm>
            <a:custGeom>
              <a:avLst/>
              <a:gdLst/>
              <a:ahLst/>
              <a:cxnLst/>
              <a:rect l="l" t="t" r="r" b="b"/>
              <a:pathLst>
                <a:path w="11836" h="11860" extrusionOk="0">
                  <a:moveTo>
                    <a:pt x="5906" y="3453"/>
                  </a:moveTo>
                  <a:lnTo>
                    <a:pt x="8359" y="4429"/>
                  </a:lnTo>
                  <a:lnTo>
                    <a:pt x="8359" y="7430"/>
                  </a:lnTo>
                  <a:lnTo>
                    <a:pt x="5906" y="8406"/>
                  </a:lnTo>
                  <a:lnTo>
                    <a:pt x="3477" y="7430"/>
                  </a:lnTo>
                  <a:lnTo>
                    <a:pt x="3477" y="4429"/>
                  </a:lnTo>
                  <a:lnTo>
                    <a:pt x="5906" y="3453"/>
                  </a:lnTo>
                  <a:close/>
                  <a:moveTo>
                    <a:pt x="4858" y="0"/>
                  </a:moveTo>
                  <a:lnTo>
                    <a:pt x="4858" y="1524"/>
                  </a:lnTo>
                  <a:cubicBezTo>
                    <a:pt x="4406" y="1643"/>
                    <a:pt x="3953" y="1810"/>
                    <a:pt x="3525" y="2072"/>
                  </a:cubicBezTo>
                  <a:lnTo>
                    <a:pt x="2453" y="1000"/>
                  </a:lnTo>
                  <a:lnTo>
                    <a:pt x="976" y="2477"/>
                  </a:lnTo>
                  <a:lnTo>
                    <a:pt x="2048" y="3548"/>
                  </a:lnTo>
                  <a:cubicBezTo>
                    <a:pt x="1810" y="3953"/>
                    <a:pt x="1619" y="4406"/>
                    <a:pt x="1500" y="4882"/>
                  </a:cubicBezTo>
                  <a:lnTo>
                    <a:pt x="0" y="4882"/>
                  </a:lnTo>
                  <a:lnTo>
                    <a:pt x="0" y="6978"/>
                  </a:lnTo>
                  <a:lnTo>
                    <a:pt x="1500" y="6978"/>
                  </a:lnTo>
                  <a:cubicBezTo>
                    <a:pt x="1619" y="7454"/>
                    <a:pt x="1810" y="7906"/>
                    <a:pt x="2048" y="8311"/>
                  </a:cubicBezTo>
                  <a:lnTo>
                    <a:pt x="976" y="9383"/>
                  </a:lnTo>
                  <a:lnTo>
                    <a:pt x="2453" y="10859"/>
                  </a:lnTo>
                  <a:lnTo>
                    <a:pt x="3525" y="9788"/>
                  </a:lnTo>
                  <a:cubicBezTo>
                    <a:pt x="3953" y="10050"/>
                    <a:pt x="4406" y="10216"/>
                    <a:pt x="4858" y="10335"/>
                  </a:cubicBezTo>
                  <a:lnTo>
                    <a:pt x="4858" y="11860"/>
                  </a:lnTo>
                  <a:lnTo>
                    <a:pt x="6954" y="11860"/>
                  </a:lnTo>
                  <a:lnTo>
                    <a:pt x="6954" y="10335"/>
                  </a:lnTo>
                  <a:cubicBezTo>
                    <a:pt x="7430" y="10216"/>
                    <a:pt x="7883" y="10050"/>
                    <a:pt x="8288" y="9788"/>
                  </a:cubicBezTo>
                  <a:lnTo>
                    <a:pt x="9359" y="10859"/>
                  </a:lnTo>
                  <a:lnTo>
                    <a:pt x="10836" y="9383"/>
                  </a:lnTo>
                  <a:lnTo>
                    <a:pt x="9764" y="8311"/>
                  </a:lnTo>
                  <a:cubicBezTo>
                    <a:pt x="10026" y="7906"/>
                    <a:pt x="10216" y="7454"/>
                    <a:pt x="10312" y="6978"/>
                  </a:cubicBezTo>
                  <a:lnTo>
                    <a:pt x="11836" y="6978"/>
                  </a:lnTo>
                  <a:lnTo>
                    <a:pt x="11836" y="4882"/>
                  </a:lnTo>
                  <a:lnTo>
                    <a:pt x="10312" y="4882"/>
                  </a:lnTo>
                  <a:cubicBezTo>
                    <a:pt x="10216" y="4406"/>
                    <a:pt x="10026" y="3953"/>
                    <a:pt x="9764" y="3548"/>
                  </a:cubicBezTo>
                  <a:lnTo>
                    <a:pt x="10836" y="2477"/>
                  </a:lnTo>
                  <a:lnTo>
                    <a:pt x="9359" y="1000"/>
                  </a:lnTo>
                  <a:lnTo>
                    <a:pt x="8288" y="2072"/>
                  </a:lnTo>
                  <a:cubicBezTo>
                    <a:pt x="7883" y="1810"/>
                    <a:pt x="7430" y="1643"/>
                    <a:pt x="6954" y="1524"/>
                  </a:cubicBezTo>
                  <a:lnTo>
                    <a:pt x="695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9326;p88">
            <a:extLst>
              <a:ext uri="{FF2B5EF4-FFF2-40B4-BE49-F238E27FC236}">
                <a16:creationId xmlns:a16="http://schemas.microsoft.com/office/drawing/2014/main" id="{524FA209-27DE-A943-B57F-6B73468144C3}"/>
              </a:ext>
            </a:extLst>
          </p:cNvPr>
          <p:cNvGrpSpPr/>
          <p:nvPr/>
        </p:nvGrpSpPr>
        <p:grpSpPr>
          <a:xfrm>
            <a:off x="4357784" y="2158345"/>
            <a:ext cx="543871" cy="536645"/>
            <a:chOff x="-1951475" y="3597450"/>
            <a:chExt cx="295375" cy="291450"/>
          </a:xfrm>
          <a:solidFill>
            <a:srgbClr val="71F7A5"/>
          </a:solidFill>
        </p:grpSpPr>
        <p:sp>
          <p:nvSpPr>
            <p:cNvPr id="50" name="Google Shape;9327;p88">
              <a:extLst>
                <a:ext uri="{FF2B5EF4-FFF2-40B4-BE49-F238E27FC236}">
                  <a16:creationId xmlns:a16="http://schemas.microsoft.com/office/drawing/2014/main" id="{65A80DC8-828B-E247-82D8-B626970E8A4B}"/>
                </a:ext>
              </a:extLst>
            </p:cNvPr>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328;p88">
              <a:extLst>
                <a:ext uri="{FF2B5EF4-FFF2-40B4-BE49-F238E27FC236}">
                  <a16:creationId xmlns:a16="http://schemas.microsoft.com/office/drawing/2014/main" id="{B621C8DA-5246-C246-8EB0-01475F91E1C6}"/>
                </a:ext>
              </a:extLst>
            </p:cNvPr>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329;p88">
              <a:extLst>
                <a:ext uri="{FF2B5EF4-FFF2-40B4-BE49-F238E27FC236}">
                  <a16:creationId xmlns:a16="http://schemas.microsoft.com/office/drawing/2014/main" id="{2A5D6809-18F8-1547-AE46-64BCF50C4ACB}"/>
                </a:ext>
              </a:extLst>
            </p:cNvPr>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330;p88">
              <a:extLst>
                <a:ext uri="{FF2B5EF4-FFF2-40B4-BE49-F238E27FC236}">
                  <a16:creationId xmlns:a16="http://schemas.microsoft.com/office/drawing/2014/main" id="{A115BF77-DD60-0340-85E6-907A0E66B6C0}"/>
                </a:ext>
              </a:extLst>
            </p:cNvPr>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7"/>
          <p:cNvSpPr/>
          <p:nvPr/>
        </p:nvSpPr>
        <p:spPr>
          <a:xfrm>
            <a:off x="2787792" y="1871085"/>
            <a:ext cx="663900" cy="663900"/>
          </a:xfrm>
          <a:prstGeom prst="ellipse">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7"/>
          <p:cNvSpPr/>
          <p:nvPr/>
        </p:nvSpPr>
        <p:spPr>
          <a:xfrm>
            <a:off x="6731004" y="1871085"/>
            <a:ext cx="663900" cy="663900"/>
          </a:xfrm>
          <a:prstGeom prst="ellipse">
            <a:avLst/>
          </a:prstGeom>
          <a:solidFill>
            <a:srgbClr val="955CFF">
              <a:alpha val="23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7"/>
          <p:cNvSpPr/>
          <p:nvPr/>
        </p:nvSpPr>
        <p:spPr>
          <a:xfrm>
            <a:off x="4756709" y="1871085"/>
            <a:ext cx="663900" cy="663900"/>
          </a:xfrm>
          <a:prstGeom prst="ellipse">
            <a:avLst/>
          </a:prstGeom>
          <a:solidFill>
            <a:srgbClr val="5CFFF8">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7"/>
          <p:cNvSpPr txBox="1">
            <a:spLocks noGrp="1"/>
          </p:cNvSpPr>
          <p:nvPr>
            <p:ph type="title"/>
          </p:nvPr>
        </p:nvSpPr>
        <p:spPr>
          <a:xfrm>
            <a:off x="714000" y="2688931"/>
            <a:ext cx="1801800" cy="5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VPS</a:t>
            </a:r>
            <a:endParaRPr dirty="0"/>
          </a:p>
        </p:txBody>
      </p:sp>
      <p:sp>
        <p:nvSpPr>
          <p:cNvPr id="348" name="Google Shape;348;p37"/>
          <p:cNvSpPr txBox="1">
            <a:spLocks noGrp="1"/>
          </p:cNvSpPr>
          <p:nvPr>
            <p:ph type="title" idx="3"/>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RU" dirty="0"/>
              <a:t>Серверная часть</a:t>
            </a:r>
            <a:endParaRPr dirty="0"/>
          </a:p>
        </p:txBody>
      </p:sp>
      <p:sp>
        <p:nvSpPr>
          <p:cNvPr id="349" name="Google Shape;349;p37"/>
          <p:cNvSpPr txBox="1">
            <a:spLocks noGrp="1"/>
          </p:cNvSpPr>
          <p:nvPr>
            <p:ph type="subTitle" idx="1"/>
          </p:nvPr>
        </p:nvSpPr>
        <p:spPr>
          <a:xfrm>
            <a:off x="714000" y="3330854"/>
            <a:ext cx="1801800" cy="5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RU" dirty="0">
                <a:latin typeface="Verdana" panose="020B0604030504040204" pitchFamily="34" charset="0"/>
                <a:ea typeface="Verdana" panose="020B0604030504040204" pitchFamily="34" charset="0"/>
                <a:cs typeface="Verdana" panose="020B0604030504040204" pitchFamily="34" charset="0"/>
              </a:rPr>
              <a:t>Удаленный хостинг-сервер</a:t>
            </a:r>
            <a:endParaRPr dirty="0">
              <a:latin typeface="Verdana" panose="020B0604030504040204" pitchFamily="34" charset="0"/>
              <a:ea typeface="Verdana" panose="020B0604030504040204" pitchFamily="34" charset="0"/>
              <a:cs typeface="Verdana" panose="020B0604030504040204" pitchFamily="34" charset="0"/>
            </a:endParaRPr>
          </a:p>
        </p:txBody>
      </p:sp>
      <p:sp>
        <p:nvSpPr>
          <p:cNvPr id="351" name="Google Shape;351;p37"/>
          <p:cNvSpPr txBox="1">
            <a:spLocks noGrp="1"/>
          </p:cNvSpPr>
          <p:nvPr>
            <p:ph type="title" idx="4"/>
          </p:nvPr>
        </p:nvSpPr>
        <p:spPr>
          <a:xfrm>
            <a:off x="2683575" y="2688931"/>
            <a:ext cx="1801800" cy="5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Django</a:t>
            </a:r>
            <a:endParaRPr dirty="0"/>
          </a:p>
        </p:txBody>
      </p:sp>
      <p:sp>
        <p:nvSpPr>
          <p:cNvPr id="352" name="Google Shape;352;p37"/>
          <p:cNvSpPr txBox="1">
            <a:spLocks noGrp="1"/>
          </p:cNvSpPr>
          <p:nvPr>
            <p:ph type="subTitle" idx="5"/>
          </p:nvPr>
        </p:nvSpPr>
        <p:spPr>
          <a:xfrm>
            <a:off x="2683575" y="3330854"/>
            <a:ext cx="1801800" cy="5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RU" dirty="0">
                <a:latin typeface="Verdana" panose="020B0604030504040204" pitchFamily="34" charset="0"/>
                <a:ea typeface="Verdana" panose="020B0604030504040204" pitchFamily="34" charset="0"/>
                <a:cs typeface="Verdana" panose="020B0604030504040204" pitchFamily="34" charset="0"/>
              </a:rPr>
              <a:t>Используемый </a:t>
            </a:r>
            <a:r>
              <a:rPr lang="en-US" dirty="0">
                <a:latin typeface="Verdana" panose="020B0604030504040204" pitchFamily="34" charset="0"/>
                <a:ea typeface="Verdana" panose="020B0604030504040204" pitchFamily="34" charset="0"/>
                <a:cs typeface="Verdana" panose="020B0604030504040204" pitchFamily="34" charset="0"/>
              </a:rPr>
              <a:t>Web-</a:t>
            </a:r>
            <a:r>
              <a:rPr lang="ru-RU" dirty="0" err="1">
                <a:latin typeface="Verdana" panose="020B0604030504040204" pitchFamily="34" charset="0"/>
                <a:ea typeface="Verdana" panose="020B0604030504040204" pitchFamily="34" charset="0"/>
                <a:cs typeface="Verdana" panose="020B0604030504040204" pitchFamily="34" charset="0"/>
              </a:rPr>
              <a:t>фреймворк</a:t>
            </a:r>
            <a:endParaRPr dirty="0">
              <a:latin typeface="Verdana" panose="020B0604030504040204" pitchFamily="34" charset="0"/>
              <a:ea typeface="Verdana" panose="020B0604030504040204" pitchFamily="34" charset="0"/>
              <a:cs typeface="Verdana" panose="020B0604030504040204" pitchFamily="34" charset="0"/>
            </a:endParaRPr>
          </a:p>
        </p:txBody>
      </p:sp>
      <p:sp>
        <p:nvSpPr>
          <p:cNvPr id="353" name="Google Shape;353;p37"/>
          <p:cNvSpPr txBox="1">
            <a:spLocks noGrp="1"/>
          </p:cNvSpPr>
          <p:nvPr>
            <p:ph type="title" idx="6"/>
          </p:nvPr>
        </p:nvSpPr>
        <p:spPr>
          <a:xfrm>
            <a:off x="2787792" y="1974435"/>
            <a:ext cx="6639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54" name="Google Shape;354;p37"/>
          <p:cNvSpPr txBox="1">
            <a:spLocks noGrp="1"/>
          </p:cNvSpPr>
          <p:nvPr>
            <p:ph type="title" idx="7"/>
          </p:nvPr>
        </p:nvSpPr>
        <p:spPr>
          <a:xfrm>
            <a:off x="4653150" y="2688931"/>
            <a:ext cx="1801800" cy="5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SQLite</a:t>
            </a:r>
            <a:endParaRPr dirty="0"/>
          </a:p>
        </p:txBody>
      </p:sp>
      <p:sp>
        <p:nvSpPr>
          <p:cNvPr id="355" name="Google Shape;355;p37"/>
          <p:cNvSpPr txBox="1">
            <a:spLocks noGrp="1"/>
          </p:cNvSpPr>
          <p:nvPr>
            <p:ph type="subTitle" idx="8"/>
          </p:nvPr>
        </p:nvSpPr>
        <p:spPr>
          <a:xfrm>
            <a:off x="4653150" y="3330854"/>
            <a:ext cx="1801800" cy="5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RU" dirty="0">
                <a:latin typeface="Verdana" panose="020B0604030504040204" pitchFamily="34" charset="0"/>
                <a:ea typeface="Verdana" panose="020B0604030504040204" pitchFamily="34" charset="0"/>
                <a:cs typeface="Verdana" panose="020B0604030504040204" pitchFamily="34" charset="0"/>
              </a:rPr>
              <a:t>Компактная</a:t>
            </a:r>
            <a:r>
              <a:rPr lang="en-US" dirty="0">
                <a:latin typeface="Verdana" panose="020B0604030504040204" pitchFamily="34" charset="0"/>
                <a:ea typeface="Verdana" panose="020B0604030504040204" pitchFamily="34" charset="0"/>
                <a:cs typeface="Verdana" panose="020B0604030504040204" pitchFamily="34" charset="0"/>
              </a:rPr>
              <a:t> </a:t>
            </a:r>
            <a:r>
              <a:rPr lang="ru-RU" dirty="0">
                <a:latin typeface="Verdana" panose="020B0604030504040204" pitchFamily="34" charset="0"/>
                <a:ea typeface="Verdana" panose="020B0604030504040204" pitchFamily="34" charset="0"/>
                <a:cs typeface="Verdana" panose="020B0604030504040204" pitchFamily="34" charset="0"/>
              </a:rPr>
              <a:t>СУБД</a:t>
            </a:r>
            <a:endParaRPr dirty="0">
              <a:latin typeface="Verdana" panose="020B0604030504040204" pitchFamily="34" charset="0"/>
              <a:ea typeface="Verdana" panose="020B0604030504040204" pitchFamily="34" charset="0"/>
              <a:cs typeface="Verdana" panose="020B0604030504040204" pitchFamily="34" charset="0"/>
            </a:endParaRPr>
          </a:p>
        </p:txBody>
      </p:sp>
      <p:sp>
        <p:nvSpPr>
          <p:cNvPr id="356" name="Google Shape;356;p37"/>
          <p:cNvSpPr txBox="1">
            <a:spLocks noGrp="1"/>
          </p:cNvSpPr>
          <p:nvPr>
            <p:ph type="title" idx="9"/>
          </p:nvPr>
        </p:nvSpPr>
        <p:spPr>
          <a:xfrm>
            <a:off x="4756709" y="1974285"/>
            <a:ext cx="663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57" name="Google Shape;357;p37"/>
          <p:cNvSpPr txBox="1">
            <a:spLocks noGrp="1"/>
          </p:cNvSpPr>
          <p:nvPr>
            <p:ph type="title" idx="13"/>
          </p:nvPr>
        </p:nvSpPr>
        <p:spPr>
          <a:xfrm>
            <a:off x="6622724" y="2688931"/>
            <a:ext cx="1998761" cy="5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REST</a:t>
            </a:r>
            <a:r>
              <a:rPr lang="ru-RU" dirty="0"/>
              <a:t> </a:t>
            </a:r>
            <a:r>
              <a:rPr lang="en-US" dirty="0"/>
              <a:t>FRAMEWORK</a:t>
            </a:r>
            <a:endParaRPr dirty="0"/>
          </a:p>
        </p:txBody>
      </p:sp>
      <p:sp>
        <p:nvSpPr>
          <p:cNvPr id="358" name="Google Shape;358;p37"/>
          <p:cNvSpPr txBox="1">
            <a:spLocks noGrp="1"/>
          </p:cNvSpPr>
          <p:nvPr>
            <p:ph type="subTitle" idx="14"/>
          </p:nvPr>
        </p:nvSpPr>
        <p:spPr>
          <a:xfrm>
            <a:off x="6622725" y="3330854"/>
            <a:ext cx="1801800" cy="5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RU" dirty="0">
                <a:latin typeface="Verdana" panose="020B0604030504040204" pitchFamily="34" charset="0"/>
                <a:ea typeface="Verdana" panose="020B0604030504040204" pitchFamily="34" charset="0"/>
                <a:cs typeface="Verdana" panose="020B0604030504040204" pitchFamily="34" charset="0"/>
              </a:rPr>
              <a:t>Используемый для </a:t>
            </a:r>
            <a:r>
              <a:rPr lang="en-US" dirty="0">
                <a:latin typeface="Verdana" panose="020B0604030504040204" pitchFamily="34" charset="0"/>
                <a:ea typeface="Verdana" panose="020B0604030504040204" pitchFamily="34" charset="0"/>
                <a:cs typeface="Verdana" panose="020B0604030504040204" pitchFamily="34" charset="0"/>
              </a:rPr>
              <a:t>REST API</a:t>
            </a:r>
            <a:endParaRPr dirty="0">
              <a:latin typeface="Verdana" panose="020B0604030504040204" pitchFamily="34" charset="0"/>
              <a:ea typeface="Verdana" panose="020B0604030504040204" pitchFamily="34" charset="0"/>
              <a:cs typeface="Verdana" panose="020B0604030504040204" pitchFamily="34" charset="0"/>
            </a:endParaRPr>
          </a:p>
        </p:txBody>
      </p:sp>
      <p:sp>
        <p:nvSpPr>
          <p:cNvPr id="359" name="Google Shape;359;p37"/>
          <p:cNvSpPr txBox="1">
            <a:spLocks noGrp="1"/>
          </p:cNvSpPr>
          <p:nvPr>
            <p:ph type="title" idx="15"/>
          </p:nvPr>
        </p:nvSpPr>
        <p:spPr>
          <a:xfrm>
            <a:off x="6731004" y="1974285"/>
            <a:ext cx="663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60" name="Google Shape;360;p37"/>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9</a:t>
            </a:fld>
            <a:endParaRPr/>
          </a:p>
        </p:txBody>
      </p:sp>
      <p:pic>
        <p:nvPicPr>
          <p:cNvPr id="4" name="Рисунок 3">
            <a:extLst>
              <a:ext uri="{FF2B5EF4-FFF2-40B4-BE49-F238E27FC236}">
                <a16:creationId xmlns:a16="http://schemas.microsoft.com/office/drawing/2014/main" id="{48107D7E-D5BB-694D-AA15-29A0F99F112E}"/>
              </a:ext>
            </a:extLst>
          </p:cNvPr>
          <p:cNvPicPr>
            <a:picLocks noChangeAspect="1"/>
          </p:cNvPicPr>
          <p:nvPr/>
        </p:nvPicPr>
        <p:blipFill>
          <a:blip r:embed="rId3"/>
          <a:stretch>
            <a:fillRect/>
          </a:stretch>
        </p:blipFill>
        <p:spPr>
          <a:xfrm>
            <a:off x="2765218" y="1843283"/>
            <a:ext cx="709048" cy="720000"/>
          </a:xfrm>
          <a:prstGeom prst="rect">
            <a:avLst/>
          </a:prstGeom>
        </p:spPr>
      </p:pic>
      <p:pic>
        <p:nvPicPr>
          <p:cNvPr id="8" name="Рисунок 7">
            <a:extLst>
              <a:ext uri="{FF2B5EF4-FFF2-40B4-BE49-F238E27FC236}">
                <a16:creationId xmlns:a16="http://schemas.microsoft.com/office/drawing/2014/main" id="{C63D3181-04A1-AE46-8FD4-E44858EBEF91}"/>
              </a:ext>
            </a:extLst>
          </p:cNvPr>
          <p:cNvPicPr>
            <a:picLocks noChangeAspect="1"/>
          </p:cNvPicPr>
          <p:nvPr/>
        </p:nvPicPr>
        <p:blipFill>
          <a:blip r:embed="rId4"/>
          <a:stretch>
            <a:fillRect/>
          </a:stretch>
        </p:blipFill>
        <p:spPr>
          <a:xfrm>
            <a:off x="735100" y="1861765"/>
            <a:ext cx="719723" cy="719723"/>
          </a:xfrm>
          <a:prstGeom prst="rect">
            <a:avLst/>
          </a:prstGeom>
        </p:spPr>
      </p:pic>
      <p:pic>
        <p:nvPicPr>
          <p:cNvPr id="10" name="Рисунок 9">
            <a:extLst>
              <a:ext uri="{FF2B5EF4-FFF2-40B4-BE49-F238E27FC236}">
                <a16:creationId xmlns:a16="http://schemas.microsoft.com/office/drawing/2014/main" id="{AB2F264E-52CF-2C43-86B8-DD009985AD81}"/>
              </a:ext>
            </a:extLst>
          </p:cNvPr>
          <p:cNvPicPr>
            <a:picLocks noChangeAspect="1"/>
          </p:cNvPicPr>
          <p:nvPr/>
        </p:nvPicPr>
        <p:blipFill>
          <a:blip r:embed="rId5"/>
          <a:stretch>
            <a:fillRect/>
          </a:stretch>
        </p:blipFill>
        <p:spPr>
          <a:xfrm>
            <a:off x="4692659" y="1807035"/>
            <a:ext cx="792000" cy="792000"/>
          </a:xfrm>
          <a:prstGeom prst="rect">
            <a:avLst/>
          </a:prstGeom>
        </p:spPr>
      </p:pic>
      <p:pic>
        <p:nvPicPr>
          <p:cNvPr id="12" name="Рисунок 11">
            <a:extLst>
              <a:ext uri="{FF2B5EF4-FFF2-40B4-BE49-F238E27FC236}">
                <a16:creationId xmlns:a16="http://schemas.microsoft.com/office/drawing/2014/main" id="{D64FF677-4479-AB4A-98FD-DF4D524F12BD}"/>
              </a:ext>
            </a:extLst>
          </p:cNvPr>
          <p:cNvPicPr>
            <a:picLocks noChangeAspect="1"/>
          </p:cNvPicPr>
          <p:nvPr/>
        </p:nvPicPr>
        <p:blipFill>
          <a:blip r:embed="rId6"/>
          <a:stretch>
            <a:fillRect/>
          </a:stretch>
        </p:blipFill>
        <p:spPr>
          <a:xfrm>
            <a:off x="6731004" y="1861766"/>
            <a:ext cx="663900" cy="663900"/>
          </a:xfrm>
          <a:prstGeom prst="rect">
            <a:avLst/>
          </a:prstGeom>
        </p:spPr>
      </p:pic>
    </p:spTree>
  </p:cSld>
  <p:clrMapOvr>
    <a:masterClrMapping/>
  </p:clrMapOvr>
</p:sld>
</file>

<file path=ppt/theme/theme1.xml><?xml version="1.0" encoding="utf-8"?>
<a:theme xmlns:a="http://schemas.openxmlformats.org/drawingml/2006/main" name="Awesome Augmented Reality App Pitch Deck by Slidesgo">
  <a:themeElements>
    <a:clrScheme name="Simple Light">
      <a:dk1>
        <a:srgbClr val="1E1E1E"/>
      </a:dk1>
      <a:lt1>
        <a:srgbClr val="FFFFFF"/>
      </a:lt1>
      <a:dk2>
        <a:srgbClr val="2D2D2D"/>
      </a:dk2>
      <a:lt2>
        <a:srgbClr val="F3F3F3"/>
      </a:lt2>
      <a:accent1>
        <a:srgbClr val="B7B7B7"/>
      </a:accent1>
      <a:accent2>
        <a:srgbClr val="955CFF"/>
      </a:accent2>
      <a:accent3>
        <a:srgbClr val="FDFF5C"/>
      </a:accent3>
      <a:accent4>
        <a:srgbClr val="5CFFF8"/>
      </a:accent4>
      <a:accent5>
        <a:srgbClr val="5CFFA6"/>
      </a:accent5>
      <a:accent6>
        <a:srgbClr val="FF5C5C"/>
      </a:accent6>
      <a:hlink>
        <a:srgbClr val="5CFFA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1056</TotalTime>
  <Words>2164</Words>
  <Application>Microsoft Macintosh PowerPoint</Application>
  <PresentationFormat>Экран (16:9)</PresentationFormat>
  <Paragraphs>398</Paragraphs>
  <Slides>62</Slides>
  <Notes>62</Notes>
  <HiddenSlides>0</HiddenSlides>
  <MMClips>0</MMClips>
  <ScaleCrop>false</ScaleCrop>
  <HeadingPairs>
    <vt:vector size="6" baseType="variant">
      <vt:variant>
        <vt:lpstr>Использованные шрифты</vt:lpstr>
      </vt:variant>
      <vt:variant>
        <vt:i4>12</vt:i4>
      </vt:variant>
      <vt:variant>
        <vt:lpstr>Тема</vt:lpstr>
      </vt:variant>
      <vt:variant>
        <vt:i4>2</vt:i4>
      </vt:variant>
      <vt:variant>
        <vt:lpstr>Заголовки слайдов</vt:lpstr>
      </vt:variant>
      <vt:variant>
        <vt:i4>62</vt:i4>
      </vt:variant>
    </vt:vector>
  </HeadingPairs>
  <TitlesOfParts>
    <vt:vector size="76" baseType="lpstr">
      <vt:lpstr>Barlow Semi Condensed Medium</vt:lpstr>
      <vt:lpstr>Proxima Nova</vt:lpstr>
      <vt:lpstr>Amatic SC</vt:lpstr>
      <vt:lpstr>Futura Medium</vt:lpstr>
      <vt:lpstr>Calibri</vt:lpstr>
      <vt:lpstr>Arial</vt:lpstr>
      <vt:lpstr>Proxima Nova Semibold</vt:lpstr>
      <vt:lpstr>Verdana</vt:lpstr>
      <vt:lpstr>Roboto Condensed Light</vt:lpstr>
      <vt:lpstr>Roboto Medium</vt:lpstr>
      <vt:lpstr>Montserrat ExtraBold</vt:lpstr>
      <vt:lpstr>Barlow Semi Condensed</vt:lpstr>
      <vt:lpstr>Awesome Augmented Reality App Pitch Deck by Slidesgo</vt:lpstr>
      <vt:lpstr>Slidesgo Final Pages</vt:lpstr>
      <vt:lpstr>«Здоровяш» ваш личный консультант</vt:lpstr>
      <vt:lpstr>117</vt:lpstr>
      <vt:lpstr>Наша команда</vt:lpstr>
      <vt:lpstr>Проблема…</vt:lpstr>
      <vt:lpstr>Решение</vt:lpstr>
      <vt:lpstr>Решение</vt:lpstr>
      <vt:lpstr>Решение</vt:lpstr>
      <vt:lpstr>Архитектура</vt:lpstr>
      <vt:lpstr>VPS</vt:lpstr>
      <vt:lpstr>Админ панель</vt:lpstr>
      <vt:lpstr>Презентация PowerPoint</vt:lpstr>
      <vt:lpstr>Презентация PowerPoint</vt:lpstr>
      <vt:lpstr>Технический стэк</vt:lpstr>
      <vt:lpstr>Участники</vt:lpstr>
      <vt:lpstr>Наша команда</vt:lpstr>
      <vt:lpstr>«Здоровяш» ваш личный консультант</vt:lpstr>
      <vt:lpstr>Contents of this template</vt:lpstr>
      <vt:lpstr>Problem vs. solution</vt:lpstr>
      <vt:lpstr>Introduction</vt:lpstr>
      <vt:lpstr>Problem  vs. solution</vt:lpstr>
      <vt:lpstr>Them vs. us</vt:lpstr>
      <vt:lpstr>Awesome words</vt:lpstr>
      <vt:lpstr>Product overview</vt:lpstr>
      <vt:lpstr>Product overview</vt:lpstr>
      <vt:lpstr>Our plans</vt:lpstr>
      <vt:lpstr>489,236</vt:lpstr>
      <vt:lpstr>This is a graph</vt:lpstr>
      <vt:lpstr>John James</vt:lpstr>
      <vt:lpstr>Awards</vt:lpstr>
      <vt:lpstr>Презентация PowerPoint</vt:lpstr>
      <vt:lpstr>Market size</vt:lpstr>
      <vt:lpstr>Target</vt:lpstr>
      <vt:lpstr>Main competitors</vt:lpstr>
      <vt:lpstr>Business model</vt:lpstr>
      <vt:lpstr>A picture always reinforces the concept</vt:lpstr>
      <vt:lpstr>Project timing</vt:lpstr>
      <vt:lpstr>—Someone Famous</vt:lpstr>
      <vt:lpstr>Predicted growth</vt:lpstr>
      <vt:lpstr>Investment</vt:lpstr>
      <vt:lpstr>Thanks!</vt:lpstr>
      <vt:lpstr>Virtual &amp; augmented reality icon pack</vt:lpstr>
      <vt:lpstr>Alternative resources</vt:lpstr>
      <vt:lpstr>Alternative resources</vt:lpstr>
      <vt:lpstr>Resources</vt:lpstr>
      <vt:lpstr>Instructions for use</vt:lpstr>
      <vt:lpstr>Instructions for use (premium users)</vt:lpstr>
      <vt:lpstr>Fonts &amp; colors used</vt:lpstr>
      <vt:lpstr>Storyset</vt:lpstr>
      <vt:lpstr>Use our editable graphic resources...</vt:lpstr>
      <vt:lpstr>Презентация PowerPoint</vt:lpstr>
      <vt:lpstr>Презентация PowerPoint</vt:lpstr>
      <vt:lpstr>Презентация PowerPoint</vt:lpstr>
      <vt:lpstr>Презентация PowerPoint</vt:lpstr>
      <vt:lpstr>Презентация PowerPoint</vt:lpstr>
      <vt:lpstr>...and our sets of editable icons</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Awesome Augmented Reality App</dc:title>
  <cp:lastModifiedBy>Microsoft Office User</cp:lastModifiedBy>
  <cp:revision>18</cp:revision>
  <dcterms:modified xsi:type="dcterms:W3CDTF">2023-04-21T05:38:07Z</dcterms:modified>
</cp:coreProperties>
</file>